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0" r:id="rId2"/>
    <p:sldId id="273" r:id="rId3"/>
    <p:sldId id="278" r:id="rId4"/>
    <p:sldId id="301" r:id="rId5"/>
    <p:sldId id="304" r:id="rId6"/>
    <p:sldId id="305" r:id="rId7"/>
    <p:sldId id="306" r:id="rId8"/>
    <p:sldId id="307" r:id="rId9"/>
    <p:sldId id="308" r:id="rId10"/>
    <p:sldId id="310" r:id="rId11"/>
    <p:sldId id="309" r:id="rId1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5FF"/>
    <a:srgbClr val="FEDEF8"/>
    <a:srgbClr val="FECEF5"/>
    <a:srgbClr val="FEF9F0"/>
    <a:srgbClr val="B88F67"/>
    <a:srgbClr val="F5ED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7T10:11:47.283"/>
    </inkml:context>
    <inkml:brush xml:id="br0">
      <inkml:brushProperty name="width" value="0.05" units="cm"/>
      <inkml:brushProperty name="height" value="0.05" units="cm"/>
      <inkml:brushProperty name="color" value="#00B46F"/>
      <inkml:brushProperty name="ignorePressure" value="1"/>
    </inkml:brush>
  </inkml:definitions>
  <inkml:trace contextRef="#ctx0" brushRef="#br0">0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7T10:11:47.284"/>
    </inkml:context>
    <inkml:brush xml:id="br0">
      <inkml:brushProperty name="width" value="0.05" units="cm"/>
      <inkml:brushProperty name="height" value="0.05" units="cm"/>
      <inkml:brushProperty name="color" value="#00B46F"/>
      <inkml:brushProperty name="ignorePressure" value="1"/>
    </inkml:brush>
  </inkml:definitions>
  <inkml:trace contextRef="#ctx0" brushRef="#br0">0 21,'62'3,"-39"-1,0-1,-1-2,1 0,34-6,-57 7,1 1,0-1,-1 0,1 0,0 0,-1 0,1 0,0 0,-1-1,1 1,0 0,-1 0,1 0,-1-1,1 1,0 0,-1-1,1 1,-1 0,1-1,-1 1,1-1,-1 1,1-1,-1 1,1-1,-1 1,0-1,1 1,-1-2,-22-2,-39 2,49 1,8 1,1-1,0 1,-1 0,1 0,-1 0,1 0,0 1,-1-1,1 1,0 0,-4 2,7-3,0 0,0 1,0-1,0 1,0-1,0 0,0 1,0-1,0 0,1 1,-1-1,0 0,0 1,0-1,1 0,-1 1,0-1,0 0,1 1,-1-1,0 0,1 0,-1 1,0-1,1 0,-1 0,0 0,1 0,-1 1,0-1,1 0,-1 0,1 0,-1 0,0 0,1 0,-1 0,1 0,-1 0,0 0,1 0,19 4,-6-3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7T10:11:47.285"/>
    </inkml:context>
    <inkml:brush xml:id="br0">
      <inkml:brushProperty name="width" value="0.35" units="cm"/>
      <inkml:brushProperty name="height" value="0.35" units="cm"/>
      <inkml:brushProperty name="color" value="#C1FFE7"/>
      <inkml:brushProperty name="ignorePressure" value="1"/>
    </inkml:brush>
  </inkml:definitions>
  <inkml:trace contextRef="#ctx0" brushRef="#br0">387 37,'5'2,"0"-2,0 1,0 0,1-1,-1 0,0 0,8-2,6 0,-19 2,68-1,-60-1,-9 0,-35-7,-2 3,7 0,-1 2,-45-2,22 6,20-1,-67 7,92-4,0-1,0 2,1-1,-1 2,1-1,-1 1,1 0,0 1,1 0,-1 1,-9 8,18-14,-1 0,1 0,0 1,0-1,0 0,0 0,-1 0,1 1,0-1,0 0,0 0,0 1,0-1,0 0,0 0,0 0,0 1,0-1,0 0,-1 0,2 1,-1-1,0 0,0 0,0 1,0-1,0 0,0 0,0 1,0-1,0 0,0 0,0 1,1-1,-1 0,0 0,0 0,0 0,0 1,1-1,-1 0,0 0,0 0,0 0,1 1,-1-1,0 0,1 0,19 9,26 0,58-4,-76-5,0 1,41 7,-21-2,0-2,1-1,58-6,-7 0,377 3,-337-19,20 22,121-5,-220-6,-35 4,46-2,157 7,-213-1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7T10:11:47.286"/>
    </inkml:context>
    <inkml:brush xml:id="br0">
      <inkml:brushProperty name="width" value="0.35" units="cm"/>
      <inkml:brushProperty name="height" value="0.35" units="cm"/>
      <inkml:brushProperty name="color" value="#C1FFE7"/>
      <inkml:brushProperty name="ignorePressure" value="1"/>
    </inkml:brush>
  </inkml:definitions>
  <inkml:trace contextRef="#ctx0" brushRef="#br0">492 0,'619'0,"-1539"0,780 19,105-19,20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7T10:11:47.287"/>
    </inkml:context>
    <inkml:brush xml:id="br0">
      <inkml:brushProperty name="width" value="0.35" units="cm"/>
      <inkml:brushProperty name="height" value="0.35" units="cm"/>
      <inkml:brushProperty name="color" value="#C1FFE7"/>
      <inkml:brushProperty name="ignorePressure" value="1"/>
    </inkml:brush>
  </inkml:definitions>
  <inkml:trace contextRef="#ctx0" brushRef="#br0">1 17,'127'3,"134"-6,-188-12,-60 13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AD9A2-5357-4C70-B981-EA9281406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7CEA5F-89A8-45D5-A13D-27D03CC4AD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E5221-E81A-4026-8EE5-37538859F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6A48D-1C6D-4F43-B9A4-134C8AD5A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87880-0149-4EF5-84DC-B23E40805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07933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4314A-1172-459A-9AAD-543F6051B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F0BD7E-A014-4C00-ABD1-00F1FFF217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CB968-41DB-420B-8FD1-E123BBE44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332D4-F037-4B8A-AB31-37D081734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AA8C9-8B79-47D6-AA7A-011CBF807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5534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A47793-15ED-40E4-8AA5-E4F242549B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C9C187-6F21-4FF3-907F-A106A3FBAC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393E7-A0D3-45F1-A9CE-117B2A996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B3A49-3BA0-4354-AD2A-5662CFE3E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2266D-8E2A-4D03-B6D5-57D87176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95922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57790-EB26-4508-B8AE-75DF770AA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77363-835B-4E38-9F61-2874D85D4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B57ED-D172-4E23-B3D7-6D00062D4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9FF2C-6B64-4DC5-8276-6A931F93D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D2A77-D96C-489E-9ED2-F61A692F4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18886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5142D-B27D-44DB-B250-A22FDBCC2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14B720-2B0A-4D18-8332-2BF7C62C7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F4F13-886C-4E3D-8D2C-71195519D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6F59F-924B-4463-8D11-69CF5608B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6150E-1EC4-473D-A619-37A3A6A75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46767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E6321-2DD6-4A0F-BEB6-DC4BADE25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B7087-DBD4-457A-A703-09553EBE3F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01D03-4A7D-4BB5-BF71-C2D058E464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2C9859-B64D-4322-84F6-0D304C699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01392-B284-4729-9D99-692E100AD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18984-1E22-49A4-BCF1-369675005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5048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1C23E-728C-4D4F-919C-A387D5680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FFE3BF-64C6-4C0F-9016-E598D6311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3FBA06-E6C2-4969-8493-354675C77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549111-E096-4972-96DF-F3D402403E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580870-982F-40F1-AEFE-8BC47228CF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3442B4-E74B-4416-9D6B-143872385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9B5B96-5FA3-4BE7-B8D1-E093335E5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08CDD8-76CE-478B-8B69-E23343E1F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54310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60601-39AC-4437-B925-1FD30A7AD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F0A31F-D5AC-40F1-AB24-3222AF85E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87E6E-66E4-44DE-806C-AD912C9E3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F7BA7-8856-4140-BB28-3D2B9320C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32172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4DE696-A5B0-4B4A-AC9D-AF4B1461D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33B8C6-F283-4B4C-AEE2-A301AABD1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07F32-C49E-4653-AFE7-A06EA3DD7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93184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500D2-8076-4411-8A2A-BB824D3FC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A24DD-064B-4089-A054-799BB505F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A7AAC3-2103-4886-9C43-68E839AF2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DFEDDC-ADBC-4983-BA52-7D82D1904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F6F361-FC2D-40AA-B777-2627CF903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CAF204-7E8D-44E6-BBD2-1A6D38DB1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08323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62331-A6B1-494F-B932-0D5022BAF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FEF6A3-C571-4A41-9C19-62FD30E3B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0FB61-C925-4DFB-8D67-4CB07796B0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105D9-1BCC-41BB-B183-832302C5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7A8290-CAE1-43CB-B0A2-C98B2E924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A12C32-26B5-4CAE-880F-C80C227FB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05769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563C9E-2CCF-4141-9EA4-7C2845FF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3A59F-9752-408D-8B64-8491437E2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69CE5-5696-425D-ACCB-EE970CE708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D52DC-4AF8-4F2F-BD36-C28BC7108C27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CEEDC-98B4-47B2-87BA-93CE2F2181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D186D-4874-45CF-B47A-FE25C37DB5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19806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12" Type="http://schemas.openxmlformats.org/officeDocument/2006/relationships/customXml" Target="../ink/ink3.xml"/><Relationship Id="rId17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customXml" Target="../ink/ink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1.png"/><Relationship Id="rId10" Type="http://schemas.openxmlformats.org/officeDocument/2006/relationships/customXml" Target="../ink/ink2.xml"/><Relationship Id="rId4" Type="http://schemas.openxmlformats.org/officeDocument/2006/relationships/image" Target="../media/image2.png"/><Relationship Id="rId9" Type="http://schemas.openxmlformats.org/officeDocument/2006/relationships/image" Target="../media/image12.png"/><Relationship Id="rId14" Type="http://schemas.openxmlformats.org/officeDocument/2006/relationships/customXml" Target="../ink/ink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670BC9-179E-4C3C-9FE3-F83D5373AA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User Profile Template</a:t>
            </a:r>
            <a:endParaRPr lang="en-DE" sz="5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A77D8-26A9-45F2-86BA-3F9BDAF60EBC}"/>
              </a:ext>
            </a:extLst>
          </p:cNvPr>
          <p:cNvSpPr txBox="1"/>
          <p:nvPr/>
        </p:nvSpPr>
        <p:spPr>
          <a:xfrm>
            <a:off x="4363357" y="3801319"/>
            <a:ext cx="3465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dirty="0"/>
              <a:t>Click to start presentation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133427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67C6DE-03EC-4433-8167-FE3A151A9831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990B95-1FC6-4BD5-B731-C969B2C5D104}"/>
              </a:ext>
            </a:extLst>
          </p:cNvPr>
          <p:cNvSpPr txBox="1"/>
          <p:nvPr/>
        </p:nvSpPr>
        <p:spPr>
          <a:xfrm>
            <a:off x="192699" y="1143473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Personal Details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338B4F-438D-49BB-919E-45E7EBC79338}"/>
              </a:ext>
            </a:extLst>
          </p:cNvPr>
          <p:cNvSpPr txBox="1"/>
          <p:nvPr/>
        </p:nvSpPr>
        <p:spPr>
          <a:xfrm>
            <a:off x="192699" y="2201915"/>
            <a:ext cx="13990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Preferences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0705B0-B70B-49BF-910C-848EF1EF8705}"/>
              </a:ext>
            </a:extLst>
          </p:cNvPr>
          <p:cNvSpPr txBox="1"/>
          <p:nvPr/>
        </p:nvSpPr>
        <p:spPr>
          <a:xfrm>
            <a:off x="192699" y="1672694"/>
            <a:ext cx="16191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Preferred Locations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59FFB31-BFF5-4CFC-8DAB-D1D9425C5F1C}"/>
              </a:ext>
            </a:extLst>
          </p:cNvPr>
          <p:cNvSpPr/>
          <p:nvPr/>
        </p:nvSpPr>
        <p:spPr>
          <a:xfrm>
            <a:off x="3385210" y="34802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93934189-F965-46DA-97B7-9CA9E9CBEC8B}"/>
              </a:ext>
            </a:extLst>
          </p:cNvPr>
          <p:cNvSpPr/>
          <p:nvPr/>
        </p:nvSpPr>
        <p:spPr>
          <a:xfrm>
            <a:off x="5104649" y="34743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First name*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771BEF5B-3FE2-4A95-865E-139F581B0539}"/>
              </a:ext>
            </a:extLst>
          </p:cNvPr>
          <p:cNvSpPr/>
          <p:nvPr/>
        </p:nvSpPr>
        <p:spPr>
          <a:xfrm>
            <a:off x="6687800" y="356988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Last name*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77243C29-33F9-4739-BA57-D1566432CA96}"/>
              </a:ext>
            </a:extLst>
          </p:cNvPr>
          <p:cNvSpPr/>
          <p:nvPr/>
        </p:nvSpPr>
        <p:spPr>
          <a:xfrm>
            <a:off x="8257244" y="347431"/>
            <a:ext cx="566231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Sex*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0115A16D-5273-48FD-A41F-113F05ABC3E3}"/>
              </a:ext>
            </a:extLst>
          </p:cNvPr>
          <p:cNvSpPr/>
          <p:nvPr/>
        </p:nvSpPr>
        <p:spPr>
          <a:xfrm>
            <a:off x="9841800" y="356988"/>
            <a:ext cx="647827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Age*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3C2DDB57-3F4D-4E8B-BA7B-6A08C76001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8267575C-3D96-43AC-A90F-D983A4B28613}"/>
              </a:ext>
            </a:extLst>
          </p:cNvPr>
          <p:cNvSpPr/>
          <p:nvPr/>
        </p:nvSpPr>
        <p:spPr>
          <a:xfrm>
            <a:off x="12066532" y="1482027"/>
            <a:ext cx="113382" cy="522855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15482CE-F48F-44E0-BEBB-0BADA3D3B755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05FB060-46DE-400E-9B6E-89159E265B10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4751F1E-55B9-495B-8C72-912088F47329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2C3B30-F3F4-429B-892D-9867CB7F6D76}"/>
              </a:ext>
            </a:extLst>
          </p:cNvPr>
          <p:cNvSpPr/>
          <p:nvPr/>
        </p:nvSpPr>
        <p:spPr>
          <a:xfrm>
            <a:off x="6091993" y="14042"/>
            <a:ext cx="937513" cy="767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2A196B7-683D-4593-87C2-889FEBACBFE2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41AF23B-5AE3-4023-A98C-86CCB46E5145}"/>
              </a:ext>
            </a:extLst>
          </p:cNvPr>
          <p:cNvSpPr/>
          <p:nvPr/>
        </p:nvSpPr>
        <p:spPr>
          <a:xfrm>
            <a:off x="7029932" y="11122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B3C7016-058B-4EAE-831E-522397688F79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Profile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60B935-2E67-475D-93EA-F87163276129}"/>
              </a:ext>
            </a:extLst>
          </p:cNvPr>
          <p:cNvSpPr txBox="1"/>
          <p:nvPr/>
        </p:nvSpPr>
        <p:spPr>
          <a:xfrm>
            <a:off x="192697" y="2725873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Payment Settings</a:t>
            </a:r>
            <a:endParaRPr lang="en-US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40EE6D3-CBCC-4BCD-9BA4-27C013A10778}"/>
              </a:ext>
            </a:extLst>
          </p:cNvPr>
          <p:cNvSpPr txBox="1"/>
          <p:nvPr/>
        </p:nvSpPr>
        <p:spPr>
          <a:xfrm>
            <a:off x="192696" y="3246978"/>
            <a:ext cx="1526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Notification Settings</a:t>
            </a:r>
            <a:endParaRPr 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821510-4F60-4CB7-888D-890341FBBE2C}"/>
              </a:ext>
            </a:extLst>
          </p:cNvPr>
          <p:cNvSpPr txBox="1"/>
          <p:nvPr/>
        </p:nvSpPr>
        <p:spPr>
          <a:xfrm>
            <a:off x="192696" y="3983526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Booking History</a:t>
            </a:r>
            <a:endParaRPr 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FA5821-03D2-47E7-9544-F8DE61D476C8}"/>
              </a:ext>
            </a:extLst>
          </p:cNvPr>
          <p:cNvSpPr txBox="1"/>
          <p:nvPr/>
        </p:nvSpPr>
        <p:spPr>
          <a:xfrm>
            <a:off x="192696" y="4504631"/>
            <a:ext cx="17313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Privacy and Security</a:t>
            </a:r>
            <a:endParaRPr lang="en-US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0467DD-D9AF-41B7-A8E1-2283B6CFE280}"/>
              </a:ext>
            </a:extLst>
          </p:cNvPr>
          <p:cNvSpPr txBox="1"/>
          <p:nvPr/>
        </p:nvSpPr>
        <p:spPr>
          <a:xfrm>
            <a:off x="192695" y="5036705"/>
            <a:ext cx="17313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u="sng" dirty="0">
                <a:solidFill>
                  <a:srgbClr val="FF75FF"/>
                </a:solidFill>
              </a:rPr>
              <a:t>My reviews</a:t>
            </a:r>
            <a:endParaRPr lang="en-US" sz="1400" u="sng" dirty="0">
              <a:solidFill>
                <a:srgbClr val="FF75FF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0F75DDF-75C9-4161-B11C-CBC8A177CAE3}"/>
              </a:ext>
            </a:extLst>
          </p:cNvPr>
          <p:cNvSpPr txBox="1"/>
          <p:nvPr/>
        </p:nvSpPr>
        <p:spPr>
          <a:xfrm>
            <a:off x="205395" y="5527426"/>
            <a:ext cx="17313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Customer Support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109A527-4B31-47E4-A788-C145D4769B65}"/>
              </a:ext>
            </a:extLst>
          </p:cNvPr>
          <p:cNvSpPr/>
          <p:nvPr/>
        </p:nvSpPr>
        <p:spPr>
          <a:xfrm>
            <a:off x="2984316" y="1257300"/>
            <a:ext cx="8131359" cy="5252680"/>
          </a:xfrm>
          <a:prstGeom prst="rect">
            <a:avLst/>
          </a:prstGeom>
          <a:solidFill>
            <a:srgbClr val="FEF9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8C28B791-3C1B-4651-99F8-A000F40B35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578" y="1242587"/>
            <a:ext cx="146098" cy="5267393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150B9EB9-E190-4AEB-99D8-05FB59BFBEA3}"/>
              </a:ext>
            </a:extLst>
          </p:cNvPr>
          <p:cNvSpPr/>
          <p:nvPr/>
        </p:nvSpPr>
        <p:spPr>
          <a:xfrm>
            <a:off x="10982325" y="1345407"/>
            <a:ext cx="115799" cy="50553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B7F2BD0-21F8-477A-ABDC-5E273EE9541F}"/>
              </a:ext>
            </a:extLst>
          </p:cNvPr>
          <p:cNvSpPr txBox="1"/>
          <p:nvPr/>
        </p:nvSpPr>
        <p:spPr>
          <a:xfrm>
            <a:off x="3319271" y="2113249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Therapist name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20C90D9-1C8F-440B-8FBD-40F10D443A7D}"/>
              </a:ext>
            </a:extLst>
          </p:cNvPr>
          <p:cNvSpPr txBox="1"/>
          <p:nvPr/>
        </p:nvSpPr>
        <p:spPr>
          <a:xfrm>
            <a:off x="4676373" y="2109667"/>
            <a:ext cx="10697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Service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272630F-3295-45B5-942A-4371C687CFCA}"/>
              </a:ext>
            </a:extLst>
          </p:cNvPr>
          <p:cNvCxnSpPr/>
          <p:nvPr/>
        </p:nvCxnSpPr>
        <p:spPr>
          <a:xfrm>
            <a:off x="3293152" y="2417656"/>
            <a:ext cx="7365323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CA4A5FB1-35DE-4056-B092-8E3670298B16}"/>
              </a:ext>
            </a:extLst>
          </p:cNvPr>
          <p:cNvSpPr txBox="1"/>
          <p:nvPr/>
        </p:nvSpPr>
        <p:spPr>
          <a:xfrm>
            <a:off x="3319270" y="2563459"/>
            <a:ext cx="1209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Anna Müller</a:t>
            </a:r>
            <a:endParaRPr lang="en-DE" sz="1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4E7CD38-9C83-4CFF-AB7C-E098DA4BE538}"/>
              </a:ext>
            </a:extLst>
          </p:cNvPr>
          <p:cNvSpPr txBox="1"/>
          <p:nvPr/>
        </p:nvSpPr>
        <p:spPr>
          <a:xfrm>
            <a:off x="3319270" y="2774227"/>
            <a:ext cx="16396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Maximilian Schmidt</a:t>
            </a:r>
            <a:endParaRPr lang="en-DE" sz="1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9F860B4-5990-4823-BDEC-108A6A5F9FE5}"/>
              </a:ext>
            </a:extLst>
          </p:cNvPr>
          <p:cNvSpPr txBox="1"/>
          <p:nvPr/>
        </p:nvSpPr>
        <p:spPr>
          <a:xfrm>
            <a:off x="4674686" y="2559878"/>
            <a:ext cx="1209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Thai massage</a:t>
            </a:r>
            <a:endParaRPr lang="en-DE" sz="1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4950F77-5838-4BB8-BE7B-902C31716457}"/>
              </a:ext>
            </a:extLst>
          </p:cNvPr>
          <p:cNvSpPr txBox="1"/>
          <p:nvPr/>
        </p:nvSpPr>
        <p:spPr>
          <a:xfrm>
            <a:off x="4674685" y="2774012"/>
            <a:ext cx="1209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Foot massage</a:t>
            </a:r>
            <a:endParaRPr lang="en-DE" sz="10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ED090DC-5213-409E-A94A-4CCD23E51FF3}"/>
              </a:ext>
            </a:extLst>
          </p:cNvPr>
          <p:cNvSpPr txBox="1"/>
          <p:nvPr/>
        </p:nvSpPr>
        <p:spPr>
          <a:xfrm>
            <a:off x="3316042" y="1648056"/>
            <a:ext cx="17226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2">
                    <a:lumMod val="50000"/>
                  </a:schemeClr>
                </a:solidFill>
              </a:rPr>
              <a:t>Search by name, service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0CCA0977-01F0-4D91-8818-7D2391B329C3}"/>
              </a:ext>
            </a:extLst>
          </p:cNvPr>
          <p:cNvSpPr/>
          <p:nvPr/>
        </p:nvSpPr>
        <p:spPr>
          <a:xfrm>
            <a:off x="5250749" y="1667475"/>
            <a:ext cx="2456062" cy="258916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8ADFF401-9844-41B0-AE50-0D0350D238EB}"/>
              </a:ext>
            </a:extLst>
          </p:cNvPr>
          <p:cNvSpPr/>
          <p:nvPr/>
        </p:nvSpPr>
        <p:spPr>
          <a:xfrm>
            <a:off x="7764284" y="1667475"/>
            <a:ext cx="868296" cy="237000"/>
          </a:xfrm>
          <a:prstGeom prst="roundRect">
            <a:avLst/>
          </a:prstGeom>
          <a:solidFill>
            <a:srgbClr val="FFD5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Search</a:t>
            </a:r>
            <a:endParaRPr lang="en-DE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E840AE3-7497-4953-8F13-A1B1D5097851}"/>
              </a:ext>
            </a:extLst>
          </p:cNvPr>
          <p:cNvSpPr txBox="1"/>
          <p:nvPr/>
        </p:nvSpPr>
        <p:spPr>
          <a:xfrm>
            <a:off x="6126149" y="2109666"/>
            <a:ext cx="10697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Review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2B3FCC1-F8AF-42E1-8C2F-A25744FC2E6F}"/>
              </a:ext>
            </a:extLst>
          </p:cNvPr>
          <p:cNvSpPr txBox="1"/>
          <p:nvPr/>
        </p:nvSpPr>
        <p:spPr>
          <a:xfrm>
            <a:off x="6106122" y="2564391"/>
            <a:ext cx="27350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This was the best thai massage of my life</a:t>
            </a:r>
            <a:endParaRPr lang="en-DE" sz="10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19EAFA5-81EB-48BD-B0EB-39B04DACF818}"/>
              </a:ext>
            </a:extLst>
          </p:cNvPr>
          <p:cNvSpPr txBox="1"/>
          <p:nvPr/>
        </p:nvSpPr>
        <p:spPr>
          <a:xfrm>
            <a:off x="6106121" y="2778525"/>
            <a:ext cx="2107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The lady knows what shes doing</a:t>
            </a:r>
            <a:endParaRPr lang="en-DE" sz="10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1E9124D-1F41-488D-B137-6138F0AD25F6}"/>
              </a:ext>
            </a:extLst>
          </p:cNvPr>
          <p:cNvSpPr txBox="1"/>
          <p:nvPr/>
        </p:nvSpPr>
        <p:spPr>
          <a:xfrm>
            <a:off x="9666545" y="2109666"/>
            <a:ext cx="10697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Rating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DDEAEEC-FF15-4429-9B64-25C009A5477C}"/>
              </a:ext>
            </a:extLst>
          </p:cNvPr>
          <p:cNvSpPr txBox="1"/>
          <p:nvPr/>
        </p:nvSpPr>
        <p:spPr>
          <a:xfrm>
            <a:off x="9777274" y="2560092"/>
            <a:ext cx="40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4/5</a:t>
            </a:r>
            <a:endParaRPr lang="en-DE" sz="10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613B987-9B55-4043-9C24-C828B9B5BFD5}"/>
              </a:ext>
            </a:extLst>
          </p:cNvPr>
          <p:cNvSpPr txBox="1"/>
          <p:nvPr/>
        </p:nvSpPr>
        <p:spPr>
          <a:xfrm>
            <a:off x="9777273" y="2774226"/>
            <a:ext cx="40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4/5</a:t>
            </a:r>
            <a:endParaRPr lang="en-DE" sz="1000" dirty="0"/>
          </a:p>
        </p:txBody>
      </p:sp>
    </p:spTree>
    <p:extLst>
      <p:ext uri="{BB962C8B-B14F-4D97-AF65-F5344CB8AC3E}">
        <p14:creationId xmlns:p14="http://schemas.microsoft.com/office/powerpoint/2010/main" val="1387217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67C6DE-03EC-4433-8167-FE3A151A9831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990B95-1FC6-4BD5-B731-C969B2C5D104}"/>
              </a:ext>
            </a:extLst>
          </p:cNvPr>
          <p:cNvSpPr txBox="1"/>
          <p:nvPr/>
        </p:nvSpPr>
        <p:spPr>
          <a:xfrm>
            <a:off x="192699" y="1143473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Personal Details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338B4F-438D-49BB-919E-45E7EBC79338}"/>
              </a:ext>
            </a:extLst>
          </p:cNvPr>
          <p:cNvSpPr txBox="1"/>
          <p:nvPr/>
        </p:nvSpPr>
        <p:spPr>
          <a:xfrm>
            <a:off x="192699" y="2201915"/>
            <a:ext cx="13990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Preferences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0705B0-B70B-49BF-910C-848EF1EF8705}"/>
              </a:ext>
            </a:extLst>
          </p:cNvPr>
          <p:cNvSpPr txBox="1"/>
          <p:nvPr/>
        </p:nvSpPr>
        <p:spPr>
          <a:xfrm>
            <a:off x="192699" y="1672694"/>
            <a:ext cx="16191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Preferred Locations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59FFB31-BFF5-4CFC-8DAB-D1D9425C5F1C}"/>
              </a:ext>
            </a:extLst>
          </p:cNvPr>
          <p:cNvSpPr/>
          <p:nvPr/>
        </p:nvSpPr>
        <p:spPr>
          <a:xfrm>
            <a:off x="3385210" y="34802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93934189-F965-46DA-97B7-9CA9E9CBEC8B}"/>
              </a:ext>
            </a:extLst>
          </p:cNvPr>
          <p:cNvSpPr/>
          <p:nvPr/>
        </p:nvSpPr>
        <p:spPr>
          <a:xfrm>
            <a:off x="5104649" y="34743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First name*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771BEF5B-3FE2-4A95-865E-139F581B0539}"/>
              </a:ext>
            </a:extLst>
          </p:cNvPr>
          <p:cNvSpPr/>
          <p:nvPr/>
        </p:nvSpPr>
        <p:spPr>
          <a:xfrm>
            <a:off x="6687800" y="356988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Last name*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77243C29-33F9-4739-BA57-D1566432CA96}"/>
              </a:ext>
            </a:extLst>
          </p:cNvPr>
          <p:cNvSpPr/>
          <p:nvPr/>
        </p:nvSpPr>
        <p:spPr>
          <a:xfrm>
            <a:off x="8257244" y="347431"/>
            <a:ext cx="566231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Sex*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0115A16D-5273-48FD-A41F-113F05ABC3E3}"/>
              </a:ext>
            </a:extLst>
          </p:cNvPr>
          <p:cNvSpPr/>
          <p:nvPr/>
        </p:nvSpPr>
        <p:spPr>
          <a:xfrm>
            <a:off x="9841800" y="356988"/>
            <a:ext cx="647827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Age*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3C2DDB57-3F4D-4E8B-BA7B-6A08C76001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8267575C-3D96-43AC-A90F-D983A4B28613}"/>
              </a:ext>
            </a:extLst>
          </p:cNvPr>
          <p:cNvSpPr/>
          <p:nvPr/>
        </p:nvSpPr>
        <p:spPr>
          <a:xfrm>
            <a:off x="12066532" y="1482027"/>
            <a:ext cx="113382" cy="522855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15482CE-F48F-44E0-BEBB-0BADA3D3B755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05FB060-46DE-400E-9B6E-89159E265B10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4751F1E-55B9-495B-8C72-912088F47329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2C3B30-F3F4-429B-892D-9867CB7F6D76}"/>
              </a:ext>
            </a:extLst>
          </p:cNvPr>
          <p:cNvSpPr/>
          <p:nvPr/>
        </p:nvSpPr>
        <p:spPr>
          <a:xfrm>
            <a:off x="6091993" y="14042"/>
            <a:ext cx="937513" cy="767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2A196B7-683D-4593-87C2-889FEBACBFE2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41AF23B-5AE3-4023-A98C-86CCB46E5145}"/>
              </a:ext>
            </a:extLst>
          </p:cNvPr>
          <p:cNvSpPr/>
          <p:nvPr/>
        </p:nvSpPr>
        <p:spPr>
          <a:xfrm>
            <a:off x="7029932" y="11122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B3C7016-058B-4EAE-831E-522397688F79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Profile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60B935-2E67-475D-93EA-F87163276129}"/>
              </a:ext>
            </a:extLst>
          </p:cNvPr>
          <p:cNvSpPr txBox="1"/>
          <p:nvPr/>
        </p:nvSpPr>
        <p:spPr>
          <a:xfrm>
            <a:off x="192697" y="2725873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Payment Settings</a:t>
            </a:r>
            <a:endParaRPr lang="en-US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40EE6D3-CBCC-4BCD-9BA4-27C013A10778}"/>
              </a:ext>
            </a:extLst>
          </p:cNvPr>
          <p:cNvSpPr txBox="1"/>
          <p:nvPr/>
        </p:nvSpPr>
        <p:spPr>
          <a:xfrm>
            <a:off x="192696" y="3246978"/>
            <a:ext cx="1526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Notification Settings</a:t>
            </a:r>
            <a:endParaRPr 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821510-4F60-4CB7-888D-890341FBBE2C}"/>
              </a:ext>
            </a:extLst>
          </p:cNvPr>
          <p:cNvSpPr txBox="1"/>
          <p:nvPr/>
        </p:nvSpPr>
        <p:spPr>
          <a:xfrm>
            <a:off x="192696" y="3983526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Booking History</a:t>
            </a:r>
            <a:endParaRPr 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FA5821-03D2-47E7-9544-F8DE61D476C8}"/>
              </a:ext>
            </a:extLst>
          </p:cNvPr>
          <p:cNvSpPr txBox="1"/>
          <p:nvPr/>
        </p:nvSpPr>
        <p:spPr>
          <a:xfrm>
            <a:off x="192696" y="4504631"/>
            <a:ext cx="17313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Privacy and Security</a:t>
            </a:r>
            <a:endParaRPr lang="en-US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0467DD-D9AF-41B7-A8E1-2283B6CFE280}"/>
              </a:ext>
            </a:extLst>
          </p:cNvPr>
          <p:cNvSpPr txBox="1"/>
          <p:nvPr/>
        </p:nvSpPr>
        <p:spPr>
          <a:xfrm>
            <a:off x="192695" y="5036705"/>
            <a:ext cx="17313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My reviews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5C48070-FD5A-401D-BD2C-0CC4D2EB8BB0}"/>
              </a:ext>
            </a:extLst>
          </p:cNvPr>
          <p:cNvSpPr/>
          <p:nvPr/>
        </p:nvSpPr>
        <p:spPr>
          <a:xfrm>
            <a:off x="2984316" y="1257299"/>
            <a:ext cx="8131359" cy="5336089"/>
          </a:xfrm>
          <a:prstGeom prst="rect">
            <a:avLst/>
          </a:prstGeom>
          <a:solidFill>
            <a:srgbClr val="FEF9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3C454C3-3480-48FF-A6F2-6DFD27C95A5C}"/>
              </a:ext>
            </a:extLst>
          </p:cNvPr>
          <p:cNvGrpSpPr/>
          <p:nvPr/>
        </p:nvGrpSpPr>
        <p:grpSpPr>
          <a:xfrm>
            <a:off x="5246284" y="5224889"/>
            <a:ext cx="3699776" cy="350217"/>
            <a:chOff x="5507908" y="5908768"/>
            <a:chExt cx="3699776" cy="35021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804D9596-9C73-4FE6-AFCA-D31EFB6D5574}"/>
                </a:ext>
              </a:extLst>
            </p:cNvPr>
            <p:cNvSpPr/>
            <p:nvPr/>
          </p:nvSpPr>
          <p:spPr>
            <a:xfrm>
              <a:off x="5507908" y="5911423"/>
              <a:ext cx="1778995" cy="347562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Send email</a:t>
              </a:r>
              <a:endParaRPr lang="en-DE" sz="1400" dirty="0">
                <a:solidFill>
                  <a:schemeClr val="bg1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BD935870-DD9D-45BF-A767-A597ED9F5755}"/>
                </a:ext>
              </a:extLst>
            </p:cNvPr>
            <p:cNvSpPr/>
            <p:nvPr/>
          </p:nvSpPr>
          <p:spPr>
            <a:xfrm>
              <a:off x="7428689" y="5908768"/>
              <a:ext cx="1778995" cy="3475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Discard text</a:t>
              </a:r>
              <a:endParaRPr lang="en-DE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33823827-9CB4-426D-B899-3C663760C67A}"/>
              </a:ext>
            </a:extLst>
          </p:cNvPr>
          <p:cNvSpPr/>
          <p:nvPr/>
        </p:nvSpPr>
        <p:spPr>
          <a:xfrm>
            <a:off x="4062002" y="3751946"/>
            <a:ext cx="6248400" cy="138209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45B784-8D18-4302-BD00-EC5E87265C97}"/>
              </a:ext>
            </a:extLst>
          </p:cNvPr>
          <p:cNvSpPr txBox="1"/>
          <p:nvPr/>
        </p:nvSpPr>
        <p:spPr>
          <a:xfrm>
            <a:off x="4099268" y="3444169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Write us an email</a:t>
            </a:r>
            <a:endParaRPr lang="en-US" sz="1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92AAFB3-80CC-47CF-BB01-DA2724D5C7F5}"/>
              </a:ext>
            </a:extLst>
          </p:cNvPr>
          <p:cNvSpPr txBox="1"/>
          <p:nvPr/>
        </p:nvSpPr>
        <p:spPr>
          <a:xfrm>
            <a:off x="4062002" y="1596699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FAQ</a:t>
            </a:r>
            <a:endParaRPr lang="en-US" sz="14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D31DA1-4D2B-442F-8EE3-28A27747D9A4}"/>
              </a:ext>
            </a:extLst>
          </p:cNvPr>
          <p:cNvSpPr/>
          <p:nvPr/>
        </p:nvSpPr>
        <p:spPr>
          <a:xfrm>
            <a:off x="4062002" y="1965525"/>
            <a:ext cx="6248400" cy="1052337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tx1"/>
                </a:solidFill>
              </a:rPr>
              <a:t>Where can I see my previous bookings?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How to access the payments settings?</a:t>
            </a:r>
          </a:p>
          <a:p>
            <a:r>
              <a:rPr lang="en-US" sz="1400" dirty="0">
                <a:solidFill>
                  <a:schemeClr val="tx1"/>
                </a:solidFill>
              </a:rPr>
              <a:t>How to delete my account?</a:t>
            </a:r>
          </a:p>
          <a:p>
            <a:r>
              <a:rPr lang="en-US" sz="1400" dirty="0">
                <a:solidFill>
                  <a:schemeClr val="tx1"/>
                </a:solidFill>
              </a:rPr>
              <a:t>Where to see my previous therapists?</a:t>
            </a:r>
            <a:endParaRPr lang="en-DE" sz="1400" dirty="0">
              <a:solidFill>
                <a:schemeClr val="tx1"/>
              </a:solidFill>
            </a:endParaRPr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0BD8B6D6-7BBF-444B-9A6E-3A5F3DD214D4}"/>
              </a:ext>
            </a:extLst>
          </p:cNvPr>
          <p:cNvSpPr/>
          <p:nvPr/>
        </p:nvSpPr>
        <p:spPr>
          <a:xfrm flipV="1">
            <a:off x="6207100" y="2505459"/>
            <a:ext cx="71848" cy="61885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489D8B77-B181-495C-9317-1D6D19B0E4AD}"/>
              </a:ext>
            </a:extLst>
          </p:cNvPr>
          <p:cNvSpPr/>
          <p:nvPr/>
        </p:nvSpPr>
        <p:spPr>
          <a:xfrm flipV="1">
            <a:off x="6943178" y="2713308"/>
            <a:ext cx="71848" cy="61885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46DB457F-4EEB-439E-91AD-D19B808964D1}"/>
              </a:ext>
            </a:extLst>
          </p:cNvPr>
          <p:cNvSpPr/>
          <p:nvPr/>
        </p:nvSpPr>
        <p:spPr>
          <a:xfrm flipV="1">
            <a:off x="7059551" y="2084839"/>
            <a:ext cx="71848" cy="61885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FCE0FF38-4751-44AE-9A3D-DD3533A17A3C}"/>
              </a:ext>
            </a:extLst>
          </p:cNvPr>
          <p:cNvSpPr/>
          <p:nvPr/>
        </p:nvSpPr>
        <p:spPr>
          <a:xfrm flipV="1">
            <a:off x="6959890" y="2303403"/>
            <a:ext cx="71848" cy="61885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06E8CBF3-E6EE-4381-AB18-37A046CF918D}"/>
              </a:ext>
            </a:extLst>
          </p:cNvPr>
          <p:cNvSpPr/>
          <p:nvPr/>
        </p:nvSpPr>
        <p:spPr>
          <a:xfrm flipV="1">
            <a:off x="5524593" y="3576160"/>
            <a:ext cx="71848" cy="61885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477501-B335-4F26-BA55-CE025701D7DB}"/>
              </a:ext>
            </a:extLst>
          </p:cNvPr>
          <p:cNvCxnSpPr>
            <a:cxnSpLocks/>
          </p:cNvCxnSpPr>
          <p:nvPr/>
        </p:nvCxnSpPr>
        <p:spPr>
          <a:xfrm flipV="1">
            <a:off x="4195741" y="4009893"/>
            <a:ext cx="5983957" cy="1544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8C57745-0D93-4DE5-9585-E493270FBEE7}"/>
              </a:ext>
            </a:extLst>
          </p:cNvPr>
          <p:cNvSpPr txBox="1"/>
          <p:nvPr/>
        </p:nvSpPr>
        <p:spPr>
          <a:xfrm>
            <a:off x="4099268" y="3232182"/>
            <a:ext cx="42982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You don‘t see the answers you are looking for?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471CFE7-86F4-4B6C-94BC-629149BE3562}"/>
              </a:ext>
            </a:extLst>
          </p:cNvPr>
          <p:cNvSpPr txBox="1"/>
          <p:nvPr/>
        </p:nvSpPr>
        <p:spPr>
          <a:xfrm>
            <a:off x="4195741" y="3750980"/>
            <a:ext cx="5991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2">
                    <a:lumMod val="50000"/>
                  </a:schemeClr>
                </a:solidFill>
              </a:rPr>
              <a:t>Topic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5D55112-C3AC-4886-9046-EC27B24D6125}"/>
              </a:ext>
            </a:extLst>
          </p:cNvPr>
          <p:cNvSpPr txBox="1"/>
          <p:nvPr/>
        </p:nvSpPr>
        <p:spPr>
          <a:xfrm>
            <a:off x="9000038" y="5114985"/>
            <a:ext cx="13103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2">
                    <a:lumMod val="50000"/>
                  </a:schemeClr>
                </a:solidFill>
              </a:rPr>
              <a:t>Up to 2000 letters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0F75DDF-75C9-4161-B11C-CBC8A177CAE3}"/>
              </a:ext>
            </a:extLst>
          </p:cNvPr>
          <p:cNvSpPr txBox="1"/>
          <p:nvPr/>
        </p:nvSpPr>
        <p:spPr>
          <a:xfrm>
            <a:off x="205395" y="5527426"/>
            <a:ext cx="17313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u="sng" dirty="0">
                <a:solidFill>
                  <a:srgbClr val="FF75FF"/>
                </a:solidFill>
              </a:rPr>
              <a:t>Customer Support</a:t>
            </a:r>
            <a:endParaRPr lang="en-US" sz="1400" u="sng" dirty="0">
              <a:solidFill>
                <a:srgbClr val="FF75FF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18712DC-2615-479D-85A4-B300C2913C73}"/>
              </a:ext>
            </a:extLst>
          </p:cNvPr>
          <p:cNvSpPr txBox="1"/>
          <p:nvPr/>
        </p:nvSpPr>
        <p:spPr>
          <a:xfrm>
            <a:off x="3745840" y="5899563"/>
            <a:ext cx="43128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You can also call us on one of the following numbers: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8AB9DD0-DB11-4C3C-A11E-B867A7EF1E78}"/>
              </a:ext>
            </a:extLst>
          </p:cNvPr>
          <p:cNvSpPr txBox="1"/>
          <p:nvPr/>
        </p:nvSpPr>
        <p:spPr>
          <a:xfrm>
            <a:off x="7769200" y="5887686"/>
            <a:ext cx="31090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070C0"/>
                </a:solidFill>
              </a:rPr>
              <a:t>+49 1242424893 </a:t>
            </a:r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or </a:t>
            </a:r>
            <a:r>
              <a:rPr lang="de-DE" sz="1400" dirty="0">
                <a:solidFill>
                  <a:srgbClr val="0070C0"/>
                </a:solidFill>
              </a:rPr>
              <a:t>+49 15254429321</a:t>
            </a:r>
            <a:endParaRPr 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593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DA4F8-F5C9-4862-B562-16CABF5D067A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61B5DE-F32D-4879-A055-D1EED0385B17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91D5D67-E1DC-4794-A3A6-91D50CB5E6C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B2E372C-DAAD-4143-91AF-80C7530134B6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A6EE031-0595-4702-9BDF-3B0FF031A54E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C36808-8043-4C44-8165-8A944EA494AE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E70E227-70C1-4106-A195-D6EF5B7D0FD4}"/>
              </a:ext>
            </a:extLst>
          </p:cNvPr>
          <p:cNvSpPr/>
          <p:nvPr/>
        </p:nvSpPr>
        <p:spPr>
          <a:xfrm>
            <a:off x="6091993" y="14042"/>
            <a:ext cx="937513" cy="767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Home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46D0955-9F40-4DB9-9AF9-E52A128AC3CE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3E69B53-45A5-4567-97EE-4A656A39F1CD}"/>
              </a:ext>
            </a:extLst>
          </p:cNvPr>
          <p:cNvSpPr/>
          <p:nvPr/>
        </p:nvSpPr>
        <p:spPr>
          <a:xfrm>
            <a:off x="7029932" y="11122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D84C72-BE35-4EA4-87DD-430473505A22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412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67C6DE-03EC-4433-8167-FE3A151A9831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BCB14B4-31CE-4313-A5D4-3F498ED43095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4D1753F-7A8C-4DA1-97CD-D77FE7D68FBD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496D596-DBFA-4A96-8247-DCDF3206C0C6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1855B73-7643-4DF3-A952-8BC4AACA6C69}"/>
              </a:ext>
            </a:extLst>
          </p:cNvPr>
          <p:cNvSpPr/>
          <p:nvPr/>
        </p:nvSpPr>
        <p:spPr>
          <a:xfrm>
            <a:off x="6091993" y="14042"/>
            <a:ext cx="937513" cy="767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6DCC540-8BA9-4BAF-864F-43ED2E1995EE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FE3AC79-740D-4439-9F49-FC822752D98C}"/>
              </a:ext>
            </a:extLst>
          </p:cNvPr>
          <p:cNvSpPr/>
          <p:nvPr/>
        </p:nvSpPr>
        <p:spPr>
          <a:xfrm>
            <a:off x="7029932" y="11122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6A41BD7-A651-4D2F-A8EB-2FF950574665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Profile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0FC9A31-36D1-4784-8520-039E4FBDC66D}"/>
              </a:ext>
            </a:extLst>
          </p:cNvPr>
          <p:cNvSpPr txBox="1"/>
          <p:nvPr/>
        </p:nvSpPr>
        <p:spPr>
          <a:xfrm>
            <a:off x="192699" y="1143473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u="sng" dirty="0">
                <a:solidFill>
                  <a:srgbClr val="FF75FF"/>
                </a:solidFill>
              </a:rPr>
              <a:t>Personal Details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1A6C16B-09AC-4D28-9254-D0A82C1F9871}"/>
              </a:ext>
            </a:extLst>
          </p:cNvPr>
          <p:cNvSpPr txBox="1"/>
          <p:nvPr/>
        </p:nvSpPr>
        <p:spPr>
          <a:xfrm>
            <a:off x="192699" y="2201915"/>
            <a:ext cx="13990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Preferences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82843D0-57D7-4EE7-BB02-D15B8C90E59E}"/>
              </a:ext>
            </a:extLst>
          </p:cNvPr>
          <p:cNvSpPr txBox="1"/>
          <p:nvPr/>
        </p:nvSpPr>
        <p:spPr>
          <a:xfrm>
            <a:off x="192699" y="1672694"/>
            <a:ext cx="16191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Preferred Locations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6683088-D140-4A2D-B0EF-0F810DD0DFF3}"/>
              </a:ext>
            </a:extLst>
          </p:cNvPr>
          <p:cNvSpPr txBox="1"/>
          <p:nvPr/>
        </p:nvSpPr>
        <p:spPr>
          <a:xfrm>
            <a:off x="192697" y="2725873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Payment Settings</a:t>
            </a:r>
            <a:endParaRPr lang="en-US" sz="14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13EC24B-D113-473F-A219-5135F473BD19}"/>
              </a:ext>
            </a:extLst>
          </p:cNvPr>
          <p:cNvSpPr txBox="1"/>
          <p:nvPr/>
        </p:nvSpPr>
        <p:spPr>
          <a:xfrm>
            <a:off x="192696" y="3246978"/>
            <a:ext cx="1526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Notification Settings</a:t>
            </a:r>
            <a:endParaRPr lang="en-US" sz="14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E3F79D0-65C6-45B7-97FF-451C4B026CD7}"/>
              </a:ext>
            </a:extLst>
          </p:cNvPr>
          <p:cNvSpPr txBox="1"/>
          <p:nvPr/>
        </p:nvSpPr>
        <p:spPr>
          <a:xfrm>
            <a:off x="192696" y="3983526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Booking History</a:t>
            </a:r>
            <a:endParaRPr lang="en-US" sz="14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D331508-38F2-4346-9CED-9252FA696CC7}"/>
              </a:ext>
            </a:extLst>
          </p:cNvPr>
          <p:cNvSpPr txBox="1"/>
          <p:nvPr/>
        </p:nvSpPr>
        <p:spPr>
          <a:xfrm>
            <a:off x="192696" y="4504631"/>
            <a:ext cx="17313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Privacy and Security</a:t>
            </a:r>
            <a:endParaRPr lang="en-US" sz="14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D417DFF-E524-4C6A-B64E-B5EEDFAC979E}"/>
              </a:ext>
            </a:extLst>
          </p:cNvPr>
          <p:cNvSpPr txBox="1"/>
          <p:nvPr/>
        </p:nvSpPr>
        <p:spPr>
          <a:xfrm>
            <a:off x="192695" y="5036705"/>
            <a:ext cx="17313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My reviews</a:t>
            </a:r>
            <a:endParaRPr lang="en-US" sz="1400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E090647-5DCB-4777-823E-0E29FAEC4BBA}"/>
              </a:ext>
            </a:extLst>
          </p:cNvPr>
          <p:cNvSpPr/>
          <p:nvPr/>
        </p:nvSpPr>
        <p:spPr>
          <a:xfrm>
            <a:off x="2984316" y="1257299"/>
            <a:ext cx="8131359" cy="5264799"/>
          </a:xfrm>
          <a:prstGeom prst="rect">
            <a:avLst/>
          </a:prstGeom>
          <a:solidFill>
            <a:srgbClr val="FEF9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8D4FD4DA-9A3B-4216-BE5F-16E8C3615B84}"/>
              </a:ext>
            </a:extLst>
          </p:cNvPr>
          <p:cNvSpPr/>
          <p:nvPr/>
        </p:nvSpPr>
        <p:spPr>
          <a:xfrm>
            <a:off x="3522243" y="3432317"/>
            <a:ext cx="1409700" cy="2588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Upload new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50B1AA0E-F5B5-4861-9C4F-34B3E913779C}"/>
              </a:ext>
            </a:extLst>
          </p:cNvPr>
          <p:cNvSpPr/>
          <p:nvPr/>
        </p:nvSpPr>
        <p:spPr>
          <a:xfrm>
            <a:off x="3529028" y="1997220"/>
            <a:ext cx="1409700" cy="1377684"/>
          </a:xfrm>
          <a:prstGeom prst="round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28575"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7D1F5AA3-B156-4557-9FCC-96F731AEBF39}"/>
              </a:ext>
            </a:extLst>
          </p:cNvPr>
          <p:cNvSpPr/>
          <p:nvPr/>
        </p:nvSpPr>
        <p:spPr>
          <a:xfrm>
            <a:off x="3529778" y="3748626"/>
            <a:ext cx="1409700" cy="2588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Delete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475708A2-E952-4DEE-A57B-A0429AC9ED01}"/>
              </a:ext>
            </a:extLst>
          </p:cNvPr>
          <p:cNvSpPr/>
          <p:nvPr/>
        </p:nvSpPr>
        <p:spPr>
          <a:xfrm>
            <a:off x="3522243" y="1637482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6CCF633-AFCB-4C97-A9E5-249CE6C961FE}"/>
              </a:ext>
            </a:extLst>
          </p:cNvPr>
          <p:cNvGrpSpPr/>
          <p:nvPr/>
        </p:nvGrpSpPr>
        <p:grpSpPr>
          <a:xfrm>
            <a:off x="5200107" y="5970856"/>
            <a:ext cx="3699776" cy="350217"/>
            <a:chOff x="5507908" y="5908768"/>
            <a:chExt cx="3699776" cy="350217"/>
          </a:xfrm>
        </p:grpSpPr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816B5A43-6431-4433-BA60-E506FE371090}"/>
                </a:ext>
              </a:extLst>
            </p:cNvPr>
            <p:cNvSpPr/>
            <p:nvPr/>
          </p:nvSpPr>
          <p:spPr>
            <a:xfrm>
              <a:off x="5507908" y="5911423"/>
              <a:ext cx="1778995" cy="347562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Save Changes</a:t>
              </a:r>
              <a:endParaRPr lang="en-DE" sz="1400" dirty="0">
                <a:solidFill>
                  <a:schemeClr val="bg1"/>
                </a:solidFill>
              </a:endParaRPr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2C088359-6F09-4F48-9CA4-D9CBFB113BBF}"/>
                </a:ext>
              </a:extLst>
            </p:cNvPr>
            <p:cNvSpPr/>
            <p:nvPr/>
          </p:nvSpPr>
          <p:spPr>
            <a:xfrm>
              <a:off x="7428689" y="5908768"/>
              <a:ext cx="1778995" cy="3475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Discard Changes</a:t>
              </a:r>
              <a:endParaRPr lang="en-DE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CA9117C3-8DF5-4BF4-A7C3-2B9B4FF9C22F}"/>
              </a:ext>
            </a:extLst>
          </p:cNvPr>
          <p:cNvSpPr txBox="1"/>
          <p:nvPr/>
        </p:nvSpPr>
        <p:spPr>
          <a:xfrm>
            <a:off x="205395" y="5527426"/>
            <a:ext cx="17313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Customer Support</a:t>
            </a:r>
            <a:endParaRPr lang="en-US" sz="1400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7C448D5-647C-4540-B34A-7D8533CEC33B}"/>
              </a:ext>
            </a:extLst>
          </p:cNvPr>
          <p:cNvSpPr/>
          <p:nvPr/>
        </p:nvSpPr>
        <p:spPr>
          <a:xfrm>
            <a:off x="6817980" y="1994274"/>
            <a:ext cx="1482417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E462969-96B6-4C00-B56D-D51B167E7DFE}"/>
              </a:ext>
            </a:extLst>
          </p:cNvPr>
          <p:cNvSpPr/>
          <p:nvPr/>
        </p:nvSpPr>
        <p:spPr>
          <a:xfrm>
            <a:off x="8394277" y="1994011"/>
            <a:ext cx="1482418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E9608D6C-4634-49AA-9FCD-9C2ED885AEFA}"/>
              </a:ext>
            </a:extLst>
          </p:cNvPr>
          <p:cNvSpPr/>
          <p:nvPr/>
        </p:nvSpPr>
        <p:spPr>
          <a:xfrm flipV="1">
            <a:off x="9596388" y="2111512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2129527-E42E-4145-A539-016EBEAA284C}"/>
              </a:ext>
            </a:extLst>
          </p:cNvPr>
          <p:cNvSpPr/>
          <p:nvPr/>
        </p:nvSpPr>
        <p:spPr>
          <a:xfrm>
            <a:off x="5242260" y="2913504"/>
            <a:ext cx="531624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B025B83E-06A6-4501-BE07-12A68A1722E9}"/>
              </a:ext>
            </a:extLst>
          </p:cNvPr>
          <p:cNvSpPr/>
          <p:nvPr/>
        </p:nvSpPr>
        <p:spPr>
          <a:xfrm>
            <a:off x="5214173" y="3675566"/>
            <a:ext cx="35870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DF72777-04FF-49C0-A6AA-237B63CB7191}"/>
              </a:ext>
            </a:extLst>
          </p:cNvPr>
          <p:cNvSpPr/>
          <p:nvPr/>
        </p:nvSpPr>
        <p:spPr>
          <a:xfrm>
            <a:off x="8920266" y="3689197"/>
            <a:ext cx="162879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F851B005-492D-45F1-A5AA-A43B89B9B0A9}"/>
              </a:ext>
            </a:extLst>
          </p:cNvPr>
          <p:cNvSpPr/>
          <p:nvPr/>
        </p:nvSpPr>
        <p:spPr>
          <a:xfrm>
            <a:off x="9977428" y="1986089"/>
            <a:ext cx="56623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95DE391-85CE-4CE7-BFAC-5E8B7693C256}"/>
              </a:ext>
            </a:extLst>
          </p:cNvPr>
          <p:cNvSpPr/>
          <p:nvPr/>
        </p:nvSpPr>
        <p:spPr>
          <a:xfrm>
            <a:off x="5241682" y="1994274"/>
            <a:ext cx="1482418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2A3B1ADB-DEE9-436C-99C5-2F6A0B3065BE}"/>
              </a:ext>
            </a:extLst>
          </p:cNvPr>
          <p:cNvSpPr/>
          <p:nvPr/>
        </p:nvSpPr>
        <p:spPr>
          <a:xfrm>
            <a:off x="5241682" y="1636892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First name*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2DD273A-A5A7-4E27-8EAA-D94025649713}"/>
              </a:ext>
            </a:extLst>
          </p:cNvPr>
          <p:cNvSpPr/>
          <p:nvPr/>
        </p:nvSpPr>
        <p:spPr>
          <a:xfrm>
            <a:off x="6824833" y="1646449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Last name*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C38BA12-F903-4D33-9564-E012172C06EF}"/>
              </a:ext>
            </a:extLst>
          </p:cNvPr>
          <p:cNvSpPr/>
          <p:nvPr/>
        </p:nvSpPr>
        <p:spPr>
          <a:xfrm>
            <a:off x="8394277" y="1636892"/>
            <a:ext cx="566231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Sex*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0980FA5D-13B6-4998-B569-30C8686075C9}"/>
              </a:ext>
            </a:extLst>
          </p:cNvPr>
          <p:cNvSpPr/>
          <p:nvPr/>
        </p:nvSpPr>
        <p:spPr>
          <a:xfrm>
            <a:off x="9978833" y="1646449"/>
            <a:ext cx="647827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Age*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CCCEFA4-B6C4-4072-8F31-74BB0D8E0172}"/>
              </a:ext>
            </a:extLst>
          </p:cNvPr>
          <p:cNvSpPr/>
          <p:nvPr/>
        </p:nvSpPr>
        <p:spPr>
          <a:xfrm>
            <a:off x="5216598" y="2565633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Full address*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2616FF65-D40C-40B9-B344-AFD9888F310E}"/>
              </a:ext>
            </a:extLst>
          </p:cNvPr>
          <p:cNvSpPr/>
          <p:nvPr/>
        </p:nvSpPr>
        <p:spPr>
          <a:xfrm>
            <a:off x="5216598" y="3324117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Email address*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BE2C927B-3CCF-497A-9E4B-80FAFEA8B02D}"/>
              </a:ext>
            </a:extLst>
          </p:cNvPr>
          <p:cNvSpPr/>
          <p:nvPr/>
        </p:nvSpPr>
        <p:spPr>
          <a:xfrm>
            <a:off x="8920266" y="3341635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Phone number*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EC481BB6-6B63-423C-BF0C-DD6D962A53BA}"/>
              </a:ext>
            </a:extLst>
          </p:cNvPr>
          <p:cNvSpPr/>
          <p:nvPr/>
        </p:nvSpPr>
        <p:spPr>
          <a:xfrm>
            <a:off x="3522244" y="4542863"/>
            <a:ext cx="14097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She/Her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98E41470-F2A7-4CAD-A314-77C0D11A6216}"/>
              </a:ext>
            </a:extLst>
          </p:cNvPr>
          <p:cNvSpPr/>
          <p:nvPr/>
        </p:nvSpPr>
        <p:spPr>
          <a:xfrm>
            <a:off x="3522243" y="419530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Pronouns: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5C4DC1F1-9AD9-4ACC-BC6D-8AB08D018E5C}"/>
              </a:ext>
            </a:extLst>
          </p:cNvPr>
          <p:cNvSpPr/>
          <p:nvPr/>
        </p:nvSpPr>
        <p:spPr>
          <a:xfrm flipV="1">
            <a:off x="4677411" y="4639339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</p:spTree>
    <p:extLst>
      <p:ext uri="{BB962C8B-B14F-4D97-AF65-F5344CB8AC3E}">
        <p14:creationId xmlns:p14="http://schemas.microsoft.com/office/powerpoint/2010/main" val="2600482554"/>
      </p:ext>
    </p:extLst>
  </p:cSld>
  <p:clrMapOvr>
    <a:masterClrMapping/>
  </p:clrMapOvr>
  <p:transition spd="slow" advTm="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67C6DE-03EC-4433-8167-FE3A151A9831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59FFB31-BFF5-4CFC-8DAB-D1D9425C5F1C}"/>
              </a:ext>
            </a:extLst>
          </p:cNvPr>
          <p:cNvSpPr/>
          <p:nvPr/>
        </p:nvSpPr>
        <p:spPr>
          <a:xfrm>
            <a:off x="3385210" y="34802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93934189-F965-46DA-97B7-9CA9E9CBEC8B}"/>
              </a:ext>
            </a:extLst>
          </p:cNvPr>
          <p:cNvSpPr/>
          <p:nvPr/>
        </p:nvSpPr>
        <p:spPr>
          <a:xfrm>
            <a:off x="5104649" y="34743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First name*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771BEF5B-3FE2-4A95-865E-139F581B0539}"/>
              </a:ext>
            </a:extLst>
          </p:cNvPr>
          <p:cNvSpPr/>
          <p:nvPr/>
        </p:nvSpPr>
        <p:spPr>
          <a:xfrm>
            <a:off x="6687800" y="356988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Last name*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77243C29-33F9-4739-BA57-D1566432CA96}"/>
              </a:ext>
            </a:extLst>
          </p:cNvPr>
          <p:cNvSpPr/>
          <p:nvPr/>
        </p:nvSpPr>
        <p:spPr>
          <a:xfrm>
            <a:off x="8257244" y="347431"/>
            <a:ext cx="566231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Sex*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0115A16D-5273-48FD-A41F-113F05ABC3E3}"/>
              </a:ext>
            </a:extLst>
          </p:cNvPr>
          <p:cNvSpPr/>
          <p:nvPr/>
        </p:nvSpPr>
        <p:spPr>
          <a:xfrm>
            <a:off x="9841800" y="356988"/>
            <a:ext cx="647827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Age*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7B7FCD-4710-42D9-A940-1B19763612D8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6F0FD2-F272-442D-A66E-0EF98AFC2E3D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DC05D27-26C1-457F-A91C-1A56211B250E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496E412-F45D-469C-9D50-09CCD59051BF}"/>
              </a:ext>
            </a:extLst>
          </p:cNvPr>
          <p:cNvSpPr/>
          <p:nvPr/>
        </p:nvSpPr>
        <p:spPr>
          <a:xfrm>
            <a:off x="6091993" y="14042"/>
            <a:ext cx="937513" cy="767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7250E05-7767-4C7D-BE02-7CDA08494BEB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5117E48-4649-40C8-95FD-AEAF54DDCEB1}"/>
              </a:ext>
            </a:extLst>
          </p:cNvPr>
          <p:cNvSpPr/>
          <p:nvPr/>
        </p:nvSpPr>
        <p:spPr>
          <a:xfrm>
            <a:off x="7029932" y="11122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63A6F2D-A9CA-4CA8-981E-AE9AC34B17CD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Profile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CD11C74-887D-4987-9BA8-79B2AE8B0794}"/>
              </a:ext>
            </a:extLst>
          </p:cNvPr>
          <p:cNvSpPr txBox="1"/>
          <p:nvPr/>
        </p:nvSpPr>
        <p:spPr>
          <a:xfrm>
            <a:off x="192699" y="1143473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Personal Details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531E19-58C7-4E21-A631-180BA8262501}"/>
              </a:ext>
            </a:extLst>
          </p:cNvPr>
          <p:cNvSpPr txBox="1"/>
          <p:nvPr/>
        </p:nvSpPr>
        <p:spPr>
          <a:xfrm>
            <a:off x="192699" y="2201915"/>
            <a:ext cx="13990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Preferences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352157-0E97-4662-88E3-FE7584A7831D}"/>
              </a:ext>
            </a:extLst>
          </p:cNvPr>
          <p:cNvSpPr txBox="1"/>
          <p:nvPr/>
        </p:nvSpPr>
        <p:spPr>
          <a:xfrm>
            <a:off x="192699" y="1672694"/>
            <a:ext cx="16191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u="sng" dirty="0">
                <a:solidFill>
                  <a:srgbClr val="FF75FF"/>
                </a:solidFill>
              </a:rPr>
              <a:t>Preferred Locations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D94B320-59E3-4C6A-87A6-6E27C768CEA4}"/>
              </a:ext>
            </a:extLst>
          </p:cNvPr>
          <p:cNvSpPr txBox="1"/>
          <p:nvPr/>
        </p:nvSpPr>
        <p:spPr>
          <a:xfrm>
            <a:off x="192697" y="2725873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Payment Settings</a:t>
            </a:r>
            <a:endParaRPr lang="en-US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8664606-4FEB-499F-A16D-462146BEFA87}"/>
              </a:ext>
            </a:extLst>
          </p:cNvPr>
          <p:cNvSpPr txBox="1"/>
          <p:nvPr/>
        </p:nvSpPr>
        <p:spPr>
          <a:xfrm>
            <a:off x="192696" y="3246978"/>
            <a:ext cx="1526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Notification Settings</a:t>
            </a:r>
            <a:endParaRPr lang="en-US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01377DF-1652-4B41-889A-4EA964681A24}"/>
              </a:ext>
            </a:extLst>
          </p:cNvPr>
          <p:cNvSpPr txBox="1"/>
          <p:nvPr/>
        </p:nvSpPr>
        <p:spPr>
          <a:xfrm>
            <a:off x="192696" y="3983526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Booking History</a:t>
            </a:r>
            <a:endParaRPr lang="en-US" sz="1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B8A73B-1015-491A-8A66-B6528E8682C5}"/>
              </a:ext>
            </a:extLst>
          </p:cNvPr>
          <p:cNvSpPr txBox="1"/>
          <p:nvPr/>
        </p:nvSpPr>
        <p:spPr>
          <a:xfrm>
            <a:off x="192696" y="4504631"/>
            <a:ext cx="17313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Privacy and Security</a:t>
            </a:r>
            <a:endParaRPr lang="en-US" sz="14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3FA2D52-E07B-43C0-A7DA-06756F0A795D}"/>
              </a:ext>
            </a:extLst>
          </p:cNvPr>
          <p:cNvSpPr/>
          <p:nvPr/>
        </p:nvSpPr>
        <p:spPr>
          <a:xfrm>
            <a:off x="2984316" y="1257299"/>
            <a:ext cx="8131359" cy="5264799"/>
          </a:xfrm>
          <a:prstGeom prst="rect">
            <a:avLst/>
          </a:prstGeom>
          <a:solidFill>
            <a:srgbClr val="FEF9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9BE734F-F9B4-4E45-9589-6B18CAB8742C}"/>
              </a:ext>
            </a:extLst>
          </p:cNvPr>
          <p:cNvGrpSpPr/>
          <p:nvPr/>
        </p:nvGrpSpPr>
        <p:grpSpPr>
          <a:xfrm>
            <a:off x="5200107" y="5970856"/>
            <a:ext cx="3699776" cy="350217"/>
            <a:chOff x="5507908" y="5908768"/>
            <a:chExt cx="3699776" cy="350217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EA934888-E4E1-434D-B268-711116691183}"/>
                </a:ext>
              </a:extLst>
            </p:cNvPr>
            <p:cNvSpPr/>
            <p:nvPr/>
          </p:nvSpPr>
          <p:spPr>
            <a:xfrm>
              <a:off x="5507908" y="5911423"/>
              <a:ext cx="1778995" cy="347562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Save Changes</a:t>
              </a:r>
              <a:endParaRPr lang="en-DE" sz="1400" dirty="0">
                <a:solidFill>
                  <a:schemeClr val="bg1"/>
                </a:solidFill>
              </a:endParaRP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E57BB78C-6353-49FB-A8C7-30C606B23C70}"/>
                </a:ext>
              </a:extLst>
            </p:cNvPr>
            <p:cNvSpPr/>
            <p:nvPr/>
          </p:nvSpPr>
          <p:spPr>
            <a:xfrm>
              <a:off x="7428689" y="5908768"/>
              <a:ext cx="1778995" cy="3475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Discard Changes</a:t>
              </a:r>
              <a:endParaRPr lang="en-DE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B8DD4D55-BBE5-4986-AD8D-37FC523AAF99}"/>
              </a:ext>
            </a:extLst>
          </p:cNvPr>
          <p:cNvSpPr txBox="1"/>
          <p:nvPr/>
        </p:nvSpPr>
        <p:spPr>
          <a:xfrm>
            <a:off x="3293151" y="1547573"/>
            <a:ext cx="23958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Default location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F613B61-9F4C-4FFA-99DA-0031AD86D7AE}"/>
              </a:ext>
            </a:extLst>
          </p:cNvPr>
          <p:cNvCxnSpPr/>
          <p:nvPr/>
        </p:nvCxnSpPr>
        <p:spPr>
          <a:xfrm>
            <a:off x="3284376" y="2978346"/>
            <a:ext cx="7365323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4E6C5146-3FDC-4774-80A8-E001A897A19B}"/>
              </a:ext>
            </a:extLst>
          </p:cNvPr>
          <p:cNvSpPr txBox="1"/>
          <p:nvPr/>
        </p:nvSpPr>
        <p:spPr>
          <a:xfrm>
            <a:off x="3293151" y="2541031"/>
            <a:ext cx="23958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All locations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B2FA648-E202-4BCF-8920-CD519BE21CA8}"/>
              </a:ext>
            </a:extLst>
          </p:cNvPr>
          <p:cNvSpPr txBox="1"/>
          <p:nvPr/>
        </p:nvSpPr>
        <p:spPr>
          <a:xfrm>
            <a:off x="3313104" y="3018228"/>
            <a:ext cx="23871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Rosenweg 5, 80331 München</a:t>
            </a:r>
            <a:endParaRPr lang="en-DE" sz="1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356F3C6-CD84-476B-BD4A-17E8F1952C7D}"/>
              </a:ext>
            </a:extLst>
          </p:cNvPr>
          <p:cNvSpPr txBox="1"/>
          <p:nvPr/>
        </p:nvSpPr>
        <p:spPr>
          <a:xfrm>
            <a:off x="3313103" y="3375458"/>
            <a:ext cx="25348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Lindenallee 7, 40210 Düsseldorf</a:t>
            </a:r>
            <a:endParaRPr lang="en-DE" sz="12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A2C0E90-08FE-40DE-A876-630602D51C98}"/>
              </a:ext>
            </a:extLst>
          </p:cNvPr>
          <p:cNvSpPr txBox="1"/>
          <p:nvPr/>
        </p:nvSpPr>
        <p:spPr>
          <a:xfrm>
            <a:off x="3313103" y="3738307"/>
            <a:ext cx="23973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Hauptstraße 12, 10115 Berlin</a:t>
            </a:r>
            <a:endParaRPr lang="en-DE" sz="12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20C49C2-D981-4B98-9CBB-2F17C492BAA2}"/>
              </a:ext>
            </a:extLst>
          </p:cNvPr>
          <p:cNvSpPr txBox="1"/>
          <p:nvPr/>
        </p:nvSpPr>
        <p:spPr>
          <a:xfrm>
            <a:off x="3302983" y="4093281"/>
            <a:ext cx="23973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Am Markt 14, 28195 Bremen</a:t>
            </a:r>
            <a:endParaRPr lang="en-DE" sz="12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0E708BD-CDC0-4DE8-AC6B-5980E580C98E}"/>
              </a:ext>
            </a:extLst>
          </p:cNvPr>
          <p:cNvSpPr txBox="1"/>
          <p:nvPr/>
        </p:nvSpPr>
        <p:spPr>
          <a:xfrm>
            <a:off x="3313103" y="4429629"/>
            <a:ext cx="27084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Sonnenstraße 30, 01067 Dresden</a:t>
            </a:r>
            <a:endParaRPr lang="en-DE" sz="1200" dirty="0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D6ABAA30-CD97-4E16-9268-D3DA44309390}"/>
              </a:ext>
            </a:extLst>
          </p:cNvPr>
          <p:cNvSpPr/>
          <p:nvPr/>
        </p:nvSpPr>
        <p:spPr>
          <a:xfrm>
            <a:off x="5019469" y="1521898"/>
            <a:ext cx="4520968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Rosenweg 5, 80331 München</a:t>
            </a:r>
            <a:endParaRPr lang="en-DE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E647FB2E-3824-4CE9-ABE8-932B86B217CE}"/>
              </a:ext>
            </a:extLst>
          </p:cNvPr>
          <p:cNvSpPr/>
          <p:nvPr/>
        </p:nvSpPr>
        <p:spPr>
          <a:xfrm>
            <a:off x="6697206" y="4424427"/>
            <a:ext cx="1882711" cy="2769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Use as default location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84F43F0B-6318-497B-9EE5-A4D0D715327E}"/>
              </a:ext>
            </a:extLst>
          </p:cNvPr>
          <p:cNvSpPr/>
          <p:nvPr/>
        </p:nvSpPr>
        <p:spPr>
          <a:xfrm>
            <a:off x="6697206" y="4084804"/>
            <a:ext cx="1882711" cy="2769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Use as default location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355D35B0-B604-40AA-84B6-399AF2EB1C8D}"/>
              </a:ext>
            </a:extLst>
          </p:cNvPr>
          <p:cNvSpPr/>
          <p:nvPr/>
        </p:nvSpPr>
        <p:spPr>
          <a:xfrm>
            <a:off x="6697206" y="3738307"/>
            <a:ext cx="1882711" cy="2769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Use as default location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7A0F7DAB-B2F2-42BE-A753-E6EA82B38C4C}"/>
              </a:ext>
            </a:extLst>
          </p:cNvPr>
          <p:cNvSpPr/>
          <p:nvPr/>
        </p:nvSpPr>
        <p:spPr>
          <a:xfrm>
            <a:off x="6697206" y="3396129"/>
            <a:ext cx="1882711" cy="2769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Use as default location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3D1EE3B0-4FF9-407C-957F-CBE746B53C77}"/>
              </a:ext>
            </a:extLst>
          </p:cNvPr>
          <p:cNvSpPr/>
          <p:nvPr/>
        </p:nvSpPr>
        <p:spPr>
          <a:xfrm>
            <a:off x="6697206" y="3030436"/>
            <a:ext cx="1882711" cy="276996"/>
          </a:xfrm>
          <a:prstGeom prst="roundRect">
            <a:avLst/>
          </a:prstGeom>
          <a:solidFill>
            <a:srgbClr val="FEDEF8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Default location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30C247C-268C-454E-993F-5377DE4C318F}"/>
              </a:ext>
            </a:extLst>
          </p:cNvPr>
          <p:cNvCxnSpPr/>
          <p:nvPr/>
        </p:nvCxnSpPr>
        <p:spPr>
          <a:xfrm>
            <a:off x="3293152" y="3354714"/>
            <a:ext cx="7365323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D03827B-1778-4D73-8614-54D7DB1ECF42}"/>
              </a:ext>
            </a:extLst>
          </p:cNvPr>
          <p:cNvCxnSpPr/>
          <p:nvPr/>
        </p:nvCxnSpPr>
        <p:spPr>
          <a:xfrm>
            <a:off x="3302983" y="3720106"/>
            <a:ext cx="7365323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B6911DB-6536-4058-A925-47D66EAA7DB5}"/>
              </a:ext>
            </a:extLst>
          </p:cNvPr>
          <p:cNvCxnSpPr/>
          <p:nvPr/>
        </p:nvCxnSpPr>
        <p:spPr>
          <a:xfrm>
            <a:off x="3313103" y="4049680"/>
            <a:ext cx="7365323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B9A29D8-ABB9-44D9-8F78-ED3406E649B7}"/>
              </a:ext>
            </a:extLst>
          </p:cNvPr>
          <p:cNvCxnSpPr/>
          <p:nvPr/>
        </p:nvCxnSpPr>
        <p:spPr>
          <a:xfrm>
            <a:off x="3346844" y="4396517"/>
            <a:ext cx="7365323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5CFFEC2C-B165-48D2-BD10-BA4F21B3492C}"/>
              </a:ext>
            </a:extLst>
          </p:cNvPr>
          <p:cNvSpPr/>
          <p:nvPr/>
        </p:nvSpPr>
        <p:spPr>
          <a:xfrm>
            <a:off x="8722184" y="4425532"/>
            <a:ext cx="1882711" cy="2769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Remove location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BE1C493F-A589-4545-ABAD-CD844C9B5BBC}"/>
              </a:ext>
            </a:extLst>
          </p:cNvPr>
          <p:cNvSpPr/>
          <p:nvPr/>
        </p:nvSpPr>
        <p:spPr>
          <a:xfrm>
            <a:off x="8722184" y="4090672"/>
            <a:ext cx="1882711" cy="2769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Remove location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2510A0CE-8364-4590-B25E-80400FD8600D}"/>
              </a:ext>
            </a:extLst>
          </p:cNvPr>
          <p:cNvSpPr/>
          <p:nvPr/>
        </p:nvSpPr>
        <p:spPr>
          <a:xfrm>
            <a:off x="8722184" y="3744175"/>
            <a:ext cx="1882711" cy="2769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Remove location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CC690E95-43E2-40E3-994E-A7760BA1A9EA}"/>
              </a:ext>
            </a:extLst>
          </p:cNvPr>
          <p:cNvSpPr/>
          <p:nvPr/>
        </p:nvSpPr>
        <p:spPr>
          <a:xfrm>
            <a:off x="8722184" y="3401997"/>
            <a:ext cx="1882711" cy="2769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Remove location</a:t>
            </a:r>
            <a:endParaRPr lang="en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3B01360C-44B0-4D24-B19F-83AD89192642}"/>
              </a:ext>
            </a:extLst>
          </p:cNvPr>
          <p:cNvSpPr/>
          <p:nvPr/>
        </p:nvSpPr>
        <p:spPr>
          <a:xfrm>
            <a:off x="8722184" y="3042798"/>
            <a:ext cx="1882711" cy="2769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Remove location</a:t>
            </a:r>
            <a:endParaRPr lang="en-DE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7B24EDA4-46BF-47CA-8CCF-236D0C8F9998}"/>
              </a:ext>
            </a:extLst>
          </p:cNvPr>
          <p:cNvSpPr/>
          <p:nvPr/>
        </p:nvSpPr>
        <p:spPr>
          <a:xfrm>
            <a:off x="6172200" y="2546161"/>
            <a:ext cx="3669600" cy="2769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>
                    <a:lumMod val="10000"/>
                  </a:schemeClr>
                </a:solidFill>
              </a:rPr>
              <a:t>Potsdamer Strasse 4, Hamburg 22149</a:t>
            </a:r>
            <a:endParaRPr lang="en-DE" sz="1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95FF14C-F27E-4130-8046-DC71C0139AF2}"/>
              </a:ext>
            </a:extLst>
          </p:cNvPr>
          <p:cNvSpPr txBox="1"/>
          <p:nvPr/>
        </p:nvSpPr>
        <p:spPr>
          <a:xfrm>
            <a:off x="7673017" y="2318356"/>
            <a:ext cx="13163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chemeClr val="bg2">
                    <a:lumMod val="10000"/>
                  </a:schemeClr>
                </a:solidFill>
              </a:rPr>
              <a:t>Enter new address</a:t>
            </a:r>
            <a:endParaRPr lang="en-US" sz="11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F3F1BEEC-3175-4360-9F12-4BCB115B3391}"/>
              </a:ext>
            </a:extLst>
          </p:cNvPr>
          <p:cNvSpPr/>
          <p:nvPr/>
        </p:nvSpPr>
        <p:spPr>
          <a:xfrm>
            <a:off x="9928860" y="2540826"/>
            <a:ext cx="676035" cy="2769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Add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4151E939-B45F-4084-81E5-7F957C03069F}"/>
              </a:ext>
            </a:extLst>
          </p:cNvPr>
          <p:cNvSpPr/>
          <p:nvPr/>
        </p:nvSpPr>
        <p:spPr>
          <a:xfrm>
            <a:off x="5842556" y="3030436"/>
            <a:ext cx="771039" cy="2769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Edit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04A0391B-2F01-45C2-A85C-9158FE2EB105}"/>
              </a:ext>
            </a:extLst>
          </p:cNvPr>
          <p:cNvSpPr/>
          <p:nvPr/>
        </p:nvSpPr>
        <p:spPr>
          <a:xfrm>
            <a:off x="5842556" y="3384561"/>
            <a:ext cx="771039" cy="2769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Edit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6D5D103D-4F10-4DAE-95C1-E4441D6E2C25}"/>
              </a:ext>
            </a:extLst>
          </p:cNvPr>
          <p:cNvSpPr/>
          <p:nvPr/>
        </p:nvSpPr>
        <p:spPr>
          <a:xfrm>
            <a:off x="5847149" y="3738999"/>
            <a:ext cx="766446" cy="2769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Edit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9FE32D16-3709-45DC-9C03-066921C1DD81}"/>
              </a:ext>
            </a:extLst>
          </p:cNvPr>
          <p:cNvSpPr/>
          <p:nvPr/>
        </p:nvSpPr>
        <p:spPr>
          <a:xfrm>
            <a:off x="5842556" y="4082792"/>
            <a:ext cx="771039" cy="2769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Edit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1A1E8323-3396-4A93-9167-06376ADE6A1F}"/>
              </a:ext>
            </a:extLst>
          </p:cNvPr>
          <p:cNvSpPr/>
          <p:nvPr/>
        </p:nvSpPr>
        <p:spPr>
          <a:xfrm>
            <a:off x="5842556" y="4420102"/>
            <a:ext cx="771039" cy="2769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Edit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BB24430A-9CA2-4382-ABC4-002B0B5EC72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541" y="2541031"/>
            <a:ext cx="251941" cy="272352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94B9A013-9889-4714-8E48-005E190EDD45}"/>
              </a:ext>
            </a:extLst>
          </p:cNvPr>
          <p:cNvSpPr txBox="1"/>
          <p:nvPr/>
        </p:nvSpPr>
        <p:spPr>
          <a:xfrm>
            <a:off x="192695" y="5036705"/>
            <a:ext cx="17313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My reviews</a:t>
            </a:r>
            <a:endParaRPr lang="en-US" sz="14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7FBA45A-619C-453E-A3FD-9E4B3820904E}"/>
              </a:ext>
            </a:extLst>
          </p:cNvPr>
          <p:cNvSpPr txBox="1"/>
          <p:nvPr/>
        </p:nvSpPr>
        <p:spPr>
          <a:xfrm>
            <a:off x="205395" y="5527426"/>
            <a:ext cx="17313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Customer Support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92520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67C6DE-03EC-4433-8167-FE3A151A9831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990B95-1FC6-4BD5-B731-C969B2C5D104}"/>
              </a:ext>
            </a:extLst>
          </p:cNvPr>
          <p:cNvSpPr txBox="1"/>
          <p:nvPr/>
        </p:nvSpPr>
        <p:spPr>
          <a:xfrm>
            <a:off x="192699" y="1143473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Personal Details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338B4F-438D-49BB-919E-45E7EBC79338}"/>
              </a:ext>
            </a:extLst>
          </p:cNvPr>
          <p:cNvSpPr txBox="1"/>
          <p:nvPr/>
        </p:nvSpPr>
        <p:spPr>
          <a:xfrm>
            <a:off x="192699" y="2201915"/>
            <a:ext cx="13990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u="sng" dirty="0">
                <a:solidFill>
                  <a:srgbClr val="FF75FF"/>
                </a:solidFill>
              </a:rPr>
              <a:t>Preferences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0705B0-B70B-49BF-910C-848EF1EF8705}"/>
              </a:ext>
            </a:extLst>
          </p:cNvPr>
          <p:cNvSpPr txBox="1"/>
          <p:nvPr/>
        </p:nvSpPr>
        <p:spPr>
          <a:xfrm>
            <a:off x="192699" y="1672694"/>
            <a:ext cx="16191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Preferred Locations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59FFB31-BFF5-4CFC-8DAB-D1D9425C5F1C}"/>
              </a:ext>
            </a:extLst>
          </p:cNvPr>
          <p:cNvSpPr/>
          <p:nvPr/>
        </p:nvSpPr>
        <p:spPr>
          <a:xfrm>
            <a:off x="3385210" y="34802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93934189-F965-46DA-97B7-9CA9E9CBEC8B}"/>
              </a:ext>
            </a:extLst>
          </p:cNvPr>
          <p:cNvSpPr/>
          <p:nvPr/>
        </p:nvSpPr>
        <p:spPr>
          <a:xfrm>
            <a:off x="5104649" y="34743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First name*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771BEF5B-3FE2-4A95-865E-139F581B0539}"/>
              </a:ext>
            </a:extLst>
          </p:cNvPr>
          <p:cNvSpPr/>
          <p:nvPr/>
        </p:nvSpPr>
        <p:spPr>
          <a:xfrm>
            <a:off x="6687800" y="356988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Last name*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77243C29-33F9-4739-BA57-D1566432CA96}"/>
              </a:ext>
            </a:extLst>
          </p:cNvPr>
          <p:cNvSpPr/>
          <p:nvPr/>
        </p:nvSpPr>
        <p:spPr>
          <a:xfrm>
            <a:off x="8257244" y="347431"/>
            <a:ext cx="566231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Sex*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0115A16D-5273-48FD-A41F-113F05ABC3E3}"/>
              </a:ext>
            </a:extLst>
          </p:cNvPr>
          <p:cNvSpPr/>
          <p:nvPr/>
        </p:nvSpPr>
        <p:spPr>
          <a:xfrm>
            <a:off x="9841800" y="356988"/>
            <a:ext cx="647827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Age*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3C2DDB57-3F4D-4E8B-BA7B-6A08C76001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8267575C-3D96-43AC-A90F-D983A4B28613}"/>
              </a:ext>
            </a:extLst>
          </p:cNvPr>
          <p:cNvSpPr/>
          <p:nvPr/>
        </p:nvSpPr>
        <p:spPr>
          <a:xfrm>
            <a:off x="12066532" y="137866"/>
            <a:ext cx="113382" cy="522855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15482CE-F48F-44E0-BEBB-0BADA3D3B755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05FB060-46DE-400E-9B6E-89159E265B10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4751F1E-55B9-495B-8C72-912088F47329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2C3B30-F3F4-429B-892D-9867CB7F6D76}"/>
              </a:ext>
            </a:extLst>
          </p:cNvPr>
          <p:cNvSpPr/>
          <p:nvPr/>
        </p:nvSpPr>
        <p:spPr>
          <a:xfrm>
            <a:off x="6091993" y="14042"/>
            <a:ext cx="937513" cy="767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2A196B7-683D-4593-87C2-889FEBACBFE2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41AF23B-5AE3-4023-A98C-86CCB46E5145}"/>
              </a:ext>
            </a:extLst>
          </p:cNvPr>
          <p:cNvSpPr/>
          <p:nvPr/>
        </p:nvSpPr>
        <p:spPr>
          <a:xfrm>
            <a:off x="7029932" y="11122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B3C7016-058B-4EAE-831E-522397688F79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Profile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60B935-2E67-475D-93EA-F87163276129}"/>
              </a:ext>
            </a:extLst>
          </p:cNvPr>
          <p:cNvSpPr txBox="1"/>
          <p:nvPr/>
        </p:nvSpPr>
        <p:spPr>
          <a:xfrm>
            <a:off x="192697" y="2725873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Payment Settings</a:t>
            </a:r>
            <a:endParaRPr lang="en-US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40EE6D3-CBCC-4BCD-9BA4-27C013A10778}"/>
              </a:ext>
            </a:extLst>
          </p:cNvPr>
          <p:cNvSpPr txBox="1"/>
          <p:nvPr/>
        </p:nvSpPr>
        <p:spPr>
          <a:xfrm>
            <a:off x="192696" y="3246978"/>
            <a:ext cx="1526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Notification Settings</a:t>
            </a:r>
            <a:endParaRPr 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821510-4F60-4CB7-888D-890341FBBE2C}"/>
              </a:ext>
            </a:extLst>
          </p:cNvPr>
          <p:cNvSpPr txBox="1"/>
          <p:nvPr/>
        </p:nvSpPr>
        <p:spPr>
          <a:xfrm>
            <a:off x="192696" y="3983526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Booking History</a:t>
            </a:r>
            <a:endParaRPr 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FA5821-03D2-47E7-9544-F8DE61D476C8}"/>
              </a:ext>
            </a:extLst>
          </p:cNvPr>
          <p:cNvSpPr txBox="1"/>
          <p:nvPr/>
        </p:nvSpPr>
        <p:spPr>
          <a:xfrm>
            <a:off x="192696" y="4504631"/>
            <a:ext cx="17313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Privacy and Security</a:t>
            </a:r>
            <a:endParaRPr lang="en-US" sz="14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FE9C909-0284-47AD-919C-112DCCA64ED3}"/>
              </a:ext>
            </a:extLst>
          </p:cNvPr>
          <p:cNvSpPr/>
          <p:nvPr/>
        </p:nvSpPr>
        <p:spPr>
          <a:xfrm>
            <a:off x="2984316" y="1257299"/>
            <a:ext cx="8131359" cy="6652987"/>
          </a:xfrm>
          <a:prstGeom prst="rect">
            <a:avLst/>
          </a:prstGeom>
          <a:solidFill>
            <a:srgbClr val="FEF9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C6545FC-468F-48A9-B89B-5AFEC82CA1E1}"/>
              </a:ext>
            </a:extLst>
          </p:cNvPr>
          <p:cNvGrpSpPr/>
          <p:nvPr/>
        </p:nvGrpSpPr>
        <p:grpSpPr>
          <a:xfrm>
            <a:off x="5173940" y="7389177"/>
            <a:ext cx="3699776" cy="350217"/>
            <a:chOff x="5507908" y="5908768"/>
            <a:chExt cx="3699776" cy="350217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42002330-038D-4F66-8542-80598A0E9D15}"/>
                </a:ext>
              </a:extLst>
            </p:cNvPr>
            <p:cNvSpPr/>
            <p:nvPr/>
          </p:nvSpPr>
          <p:spPr>
            <a:xfrm>
              <a:off x="5507908" y="5911423"/>
              <a:ext cx="1778995" cy="347562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Save Changes</a:t>
              </a:r>
              <a:endParaRPr lang="en-DE" sz="1400" dirty="0">
                <a:solidFill>
                  <a:schemeClr val="bg1"/>
                </a:solidFill>
              </a:endParaRP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CFEDAB3A-8AE0-49B5-BFFB-FBB0619D760C}"/>
                </a:ext>
              </a:extLst>
            </p:cNvPr>
            <p:cNvSpPr/>
            <p:nvPr/>
          </p:nvSpPr>
          <p:spPr>
            <a:xfrm>
              <a:off x="7428689" y="5908768"/>
              <a:ext cx="1778995" cy="3475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Discard Changes</a:t>
              </a:r>
              <a:endParaRPr lang="en-DE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18BF9E0-D211-43F9-B66F-58FF2F8E1796}"/>
              </a:ext>
            </a:extLst>
          </p:cNvPr>
          <p:cNvSpPr txBox="1"/>
          <p:nvPr/>
        </p:nvSpPr>
        <p:spPr>
          <a:xfrm>
            <a:off x="4109827" y="1990827"/>
            <a:ext cx="12199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Preffered sex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D34FDF4B-90C4-4B16-BA47-D5C68D28D98C}"/>
              </a:ext>
            </a:extLst>
          </p:cNvPr>
          <p:cNvSpPr/>
          <p:nvPr/>
        </p:nvSpPr>
        <p:spPr>
          <a:xfrm>
            <a:off x="5494551" y="2024312"/>
            <a:ext cx="1534955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Male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C97A9D6-49B3-4E2A-8CE6-4E22B0A922AA}"/>
              </a:ext>
            </a:extLst>
          </p:cNvPr>
          <p:cNvSpPr/>
          <p:nvPr/>
        </p:nvSpPr>
        <p:spPr>
          <a:xfrm>
            <a:off x="6796452" y="2085740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5BAC26F-A79A-430E-A556-385113C8B0DE}"/>
              </a:ext>
            </a:extLst>
          </p:cNvPr>
          <p:cNvSpPr/>
          <p:nvPr/>
        </p:nvSpPr>
        <p:spPr>
          <a:xfrm>
            <a:off x="7194937" y="2024312"/>
            <a:ext cx="1548265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Female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3B1DAE55-296C-4A14-9643-375FFF34C569}"/>
              </a:ext>
            </a:extLst>
          </p:cNvPr>
          <p:cNvSpPr/>
          <p:nvPr/>
        </p:nvSpPr>
        <p:spPr>
          <a:xfrm>
            <a:off x="8904907" y="2024312"/>
            <a:ext cx="1548264" cy="260970"/>
          </a:xfrm>
          <a:prstGeom prst="roundRect">
            <a:avLst/>
          </a:prstGeom>
          <a:solidFill>
            <a:schemeClr val="bg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No Preference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A958E16-5540-4A40-890E-F767B54D9FE0}"/>
              </a:ext>
            </a:extLst>
          </p:cNvPr>
          <p:cNvSpPr/>
          <p:nvPr/>
        </p:nvSpPr>
        <p:spPr>
          <a:xfrm>
            <a:off x="8518932" y="2085740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CB9B53B-BF75-4199-A36C-0B61E530FE29}"/>
              </a:ext>
            </a:extLst>
          </p:cNvPr>
          <p:cNvSpPr/>
          <p:nvPr/>
        </p:nvSpPr>
        <p:spPr>
          <a:xfrm>
            <a:off x="10237729" y="2085740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809E62A-B072-45B0-9EBB-23929ED95BD8}"/>
              </a:ext>
            </a:extLst>
          </p:cNvPr>
          <p:cNvGrpSpPr/>
          <p:nvPr/>
        </p:nvGrpSpPr>
        <p:grpSpPr>
          <a:xfrm>
            <a:off x="10258271" y="2106609"/>
            <a:ext cx="97028" cy="98639"/>
            <a:chOff x="6487128" y="1996861"/>
            <a:chExt cx="97028" cy="98639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5191327-5285-427C-84BF-56F45F7AFDC2}"/>
                </a:ext>
              </a:extLst>
            </p:cNvPr>
            <p:cNvCxnSpPr/>
            <p:nvPr/>
          </p:nvCxnSpPr>
          <p:spPr>
            <a:xfrm>
              <a:off x="6487128" y="2000250"/>
              <a:ext cx="97028" cy="95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A0D7306-F267-4026-A76C-9E7D7E392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128" y="1996861"/>
              <a:ext cx="97028" cy="986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E58B7194-0423-4FDA-A9AE-50B9A9DFD282}"/>
              </a:ext>
            </a:extLst>
          </p:cNvPr>
          <p:cNvSpPr txBox="1"/>
          <p:nvPr/>
        </p:nvSpPr>
        <p:spPr>
          <a:xfrm>
            <a:off x="3645668" y="1543239"/>
            <a:ext cx="1848883" cy="307777"/>
          </a:xfrm>
          <a:prstGeom prst="rect">
            <a:avLst/>
          </a:prstGeom>
          <a:noFill/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Therapist Preferences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5D49DDD-4DB6-4B71-9AC2-794BF7B9025F}"/>
              </a:ext>
            </a:extLst>
          </p:cNvPr>
          <p:cNvSpPr txBox="1"/>
          <p:nvPr/>
        </p:nvSpPr>
        <p:spPr>
          <a:xfrm>
            <a:off x="3645668" y="2812502"/>
            <a:ext cx="1848883" cy="307777"/>
          </a:xfrm>
          <a:prstGeom prst="rect">
            <a:avLst/>
          </a:prstGeom>
          <a:noFill/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Treatment Preferences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F4DC3918-C954-416D-8ADC-F29C611726C2}"/>
              </a:ext>
            </a:extLst>
          </p:cNvPr>
          <p:cNvSpPr/>
          <p:nvPr/>
        </p:nvSpPr>
        <p:spPr>
          <a:xfrm>
            <a:off x="5571067" y="3108217"/>
            <a:ext cx="3085977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Select a preffered massage / massages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C89C118A-43B8-4F06-8A86-0BA13516AA56}"/>
              </a:ext>
            </a:extLst>
          </p:cNvPr>
          <p:cNvSpPr/>
          <p:nvPr/>
        </p:nvSpPr>
        <p:spPr>
          <a:xfrm>
            <a:off x="3734337" y="3432779"/>
            <a:ext cx="2035010" cy="260970"/>
          </a:xfrm>
          <a:prstGeom prst="roundRect">
            <a:avLst/>
          </a:prstGeom>
          <a:solidFill>
            <a:schemeClr val="bg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Thai Massage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52B0F3E-5BB2-4509-AEC6-D95254C7BE92}"/>
              </a:ext>
            </a:extLst>
          </p:cNvPr>
          <p:cNvSpPr/>
          <p:nvPr/>
        </p:nvSpPr>
        <p:spPr>
          <a:xfrm>
            <a:off x="5557414" y="3502843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BFC89BF3-1D3B-454F-84DD-FFB59117F100}"/>
              </a:ext>
            </a:extLst>
          </p:cNvPr>
          <p:cNvSpPr/>
          <p:nvPr/>
        </p:nvSpPr>
        <p:spPr>
          <a:xfrm>
            <a:off x="3734336" y="3755177"/>
            <a:ext cx="2035010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Relaxing Oil Massage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488BEB2-6E55-44C1-B3E7-A2180B5EB751}"/>
              </a:ext>
            </a:extLst>
          </p:cNvPr>
          <p:cNvSpPr/>
          <p:nvPr/>
        </p:nvSpPr>
        <p:spPr>
          <a:xfrm>
            <a:off x="5557414" y="3825241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05C2FB27-E982-4DEE-9BCF-8D8BB99BD97D}"/>
              </a:ext>
            </a:extLst>
          </p:cNvPr>
          <p:cNvSpPr/>
          <p:nvPr/>
        </p:nvSpPr>
        <p:spPr>
          <a:xfrm>
            <a:off x="3734336" y="4077575"/>
            <a:ext cx="2035009" cy="260970"/>
          </a:xfrm>
          <a:prstGeom prst="roundRect">
            <a:avLst/>
          </a:prstGeom>
          <a:solidFill>
            <a:schemeClr val="bg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Deep Tissue Massage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645D3D7-9144-48E9-9E9E-EDF16B717EA7}"/>
              </a:ext>
            </a:extLst>
          </p:cNvPr>
          <p:cNvSpPr/>
          <p:nvPr/>
        </p:nvSpPr>
        <p:spPr>
          <a:xfrm>
            <a:off x="5557414" y="4147639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4DC517DA-EB3A-4A24-922A-F1B3765A353F}"/>
              </a:ext>
            </a:extLst>
          </p:cNvPr>
          <p:cNvSpPr/>
          <p:nvPr/>
        </p:nvSpPr>
        <p:spPr>
          <a:xfrm>
            <a:off x="5978615" y="3434289"/>
            <a:ext cx="2159545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Myofascial Massage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FD92AF0-9F2C-442E-A761-73EF3E0A1910}"/>
              </a:ext>
            </a:extLst>
          </p:cNvPr>
          <p:cNvSpPr/>
          <p:nvPr/>
        </p:nvSpPr>
        <p:spPr>
          <a:xfrm>
            <a:off x="7925149" y="3502843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5A54E2CB-42D9-4634-915D-9DFAAF31C734}"/>
              </a:ext>
            </a:extLst>
          </p:cNvPr>
          <p:cNvSpPr/>
          <p:nvPr/>
        </p:nvSpPr>
        <p:spPr>
          <a:xfrm>
            <a:off x="5977570" y="3755177"/>
            <a:ext cx="2159544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Pregnancy Massage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D19F893-AD61-4BFC-9BB6-862460F64262}"/>
              </a:ext>
            </a:extLst>
          </p:cNvPr>
          <p:cNvSpPr/>
          <p:nvPr/>
        </p:nvSpPr>
        <p:spPr>
          <a:xfrm>
            <a:off x="7925149" y="3827146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39FDBAA8-2662-4840-9215-CF566A68720E}"/>
              </a:ext>
            </a:extLst>
          </p:cNvPr>
          <p:cNvSpPr/>
          <p:nvPr/>
        </p:nvSpPr>
        <p:spPr>
          <a:xfrm>
            <a:off x="5987166" y="4076983"/>
            <a:ext cx="2159544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Foot Massage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2241521-04D9-4145-9793-5E9E14E7969A}"/>
              </a:ext>
            </a:extLst>
          </p:cNvPr>
          <p:cNvSpPr/>
          <p:nvPr/>
        </p:nvSpPr>
        <p:spPr>
          <a:xfrm>
            <a:off x="7925149" y="4148608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5461D631-608B-4F90-AAE1-5E870FE88DF5}"/>
              </a:ext>
            </a:extLst>
          </p:cNvPr>
          <p:cNvSpPr/>
          <p:nvPr/>
        </p:nvSpPr>
        <p:spPr>
          <a:xfrm>
            <a:off x="8343900" y="3434289"/>
            <a:ext cx="2038539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Facial Treatment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8B52730-D3BF-44DF-B5C6-3FFF134302E4}"/>
              </a:ext>
            </a:extLst>
          </p:cNvPr>
          <p:cNvSpPr/>
          <p:nvPr/>
        </p:nvSpPr>
        <p:spPr>
          <a:xfrm>
            <a:off x="10159609" y="3495717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C99E98C2-CF05-4CE8-809B-477C1EB6EA40}"/>
              </a:ext>
            </a:extLst>
          </p:cNvPr>
          <p:cNvSpPr/>
          <p:nvPr/>
        </p:nvSpPr>
        <p:spPr>
          <a:xfrm>
            <a:off x="8343900" y="3755177"/>
            <a:ext cx="2038539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Manicure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AB964E5-D09C-43D3-BC61-3ADFAC8084B9}"/>
              </a:ext>
            </a:extLst>
          </p:cNvPr>
          <p:cNvSpPr/>
          <p:nvPr/>
        </p:nvSpPr>
        <p:spPr>
          <a:xfrm>
            <a:off x="10159609" y="3816605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E347EB55-28C9-4636-A949-366655AC388C}"/>
              </a:ext>
            </a:extLst>
          </p:cNvPr>
          <p:cNvSpPr/>
          <p:nvPr/>
        </p:nvSpPr>
        <p:spPr>
          <a:xfrm>
            <a:off x="8344236" y="4072819"/>
            <a:ext cx="2038539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Pedicure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66ADFB5-EAEC-4F3E-8D25-F51690A73917}"/>
              </a:ext>
            </a:extLst>
          </p:cNvPr>
          <p:cNvSpPr/>
          <p:nvPr/>
        </p:nvSpPr>
        <p:spPr>
          <a:xfrm>
            <a:off x="10159945" y="4134247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26AC1F32-E1FB-43FB-B9D5-890A82BD7D20}"/>
              </a:ext>
            </a:extLst>
          </p:cNvPr>
          <p:cNvSpPr/>
          <p:nvPr/>
        </p:nvSpPr>
        <p:spPr>
          <a:xfrm>
            <a:off x="3734336" y="4397805"/>
            <a:ext cx="2035010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Slimming Massage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84D16A9-7A5B-4398-98C9-EA6C1D51637A}"/>
              </a:ext>
            </a:extLst>
          </p:cNvPr>
          <p:cNvSpPr/>
          <p:nvPr/>
        </p:nvSpPr>
        <p:spPr>
          <a:xfrm>
            <a:off x="5557414" y="4467869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ADC82D0A-2BA8-4BFB-9D1A-4861634959A1}"/>
              </a:ext>
            </a:extLst>
          </p:cNvPr>
          <p:cNvSpPr/>
          <p:nvPr/>
        </p:nvSpPr>
        <p:spPr>
          <a:xfrm>
            <a:off x="3734336" y="4720203"/>
            <a:ext cx="2035009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Jet Lag Recovery Massage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43553C7-2F41-40E0-BC94-5EFAB25138A9}"/>
              </a:ext>
            </a:extLst>
          </p:cNvPr>
          <p:cNvSpPr/>
          <p:nvPr/>
        </p:nvSpPr>
        <p:spPr>
          <a:xfrm>
            <a:off x="5557414" y="4790267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4326A777-4434-4226-AE54-C8933AC77DFE}"/>
              </a:ext>
            </a:extLst>
          </p:cNvPr>
          <p:cNvSpPr/>
          <p:nvPr/>
        </p:nvSpPr>
        <p:spPr>
          <a:xfrm>
            <a:off x="5977570" y="4397805"/>
            <a:ext cx="2159544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Foot Scrub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F8A5EC0-7A2A-4FA1-8683-C318C6324DEB}"/>
              </a:ext>
            </a:extLst>
          </p:cNvPr>
          <p:cNvSpPr/>
          <p:nvPr/>
        </p:nvSpPr>
        <p:spPr>
          <a:xfrm>
            <a:off x="7925149" y="4469774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2C77075D-894D-43A4-B3DB-CA2B7E1EEF2E}"/>
              </a:ext>
            </a:extLst>
          </p:cNvPr>
          <p:cNvSpPr/>
          <p:nvPr/>
        </p:nvSpPr>
        <p:spPr>
          <a:xfrm>
            <a:off x="5987166" y="4719611"/>
            <a:ext cx="2159544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Body Scrub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4EE2A2A-D8CB-4665-B98B-CCF789F7516C}"/>
              </a:ext>
            </a:extLst>
          </p:cNvPr>
          <p:cNvSpPr/>
          <p:nvPr/>
        </p:nvSpPr>
        <p:spPr>
          <a:xfrm>
            <a:off x="7925149" y="4791236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085CA9D3-D37F-45F9-B060-F39EC94CFC36}"/>
              </a:ext>
            </a:extLst>
          </p:cNvPr>
          <p:cNvSpPr/>
          <p:nvPr/>
        </p:nvSpPr>
        <p:spPr>
          <a:xfrm>
            <a:off x="8343900" y="4397805"/>
            <a:ext cx="2038539" cy="260970"/>
          </a:xfrm>
          <a:prstGeom prst="roundRect">
            <a:avLst/>
          </a:prstGeom>
          <a:solidFill>
            <a:schemeClr val="bg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Yoga Personal Training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FEAFA66-CB08-44ED-BDA2-6EA58246D1F1}"/>
              </a:ext>
            </a:extLst>
          </p:cNvPr>
          <p:cNvSpPr/>
          <p:nvPr/>
        </p:nvSpPr>
        <p:spPr>
          <a:xfrm>
            <a:off x="10159609" y="4459233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3082B2C-A123-4A26-91F8-C5ED7CCBC490}"/>
              </a:ext>
            </a:extLst>
          </p:cNvPr>
          <p:cNvGrpSpPr/>
          <p:nvPr/>
        </p:nvGrpSpPr>
        <p:grpSpPr>
          <a:xfrm>
            <a:off x="5577956" y="3525077"/>
            <a:ext cx="97028" cy="98639"/>
            <a:chOff x="6487128" y="1996861"/>
            <a:chExt cx="97028" cy="98639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ECBED0D-DBCC-4B27-B4FE-4C1A87130180}"/>
                </a:ext>
              </a:extLst>
            </p:cNvPr>
            <p:cNvCxnSpPr/>
            <p:nvPr/>
          </p:nvCxnSpPr>
          <p:spPr>
            <a:xfrm>
              <a:off x="6487128" y="2000250"/>
              <a:ext cx="97028" cy="95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0654DA7-0F80-4470-AEFA-0DBEA286EA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128" y="1996861"/>
              <a:ext cx="97028" cy="986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C169E902-DD88-4D9A-8D6C-00631A64A5CC}"/>
              </a:ext>
            </a:extLst>
          </p:cNvPr>
          <p:cNvGrpSpPr/>
          <p:nvPr/>
        </p:nvGrpSpPr>
        <p:grpSpPr>
          <a:xfrm>
            <a:off x="5577712" y="4167705"/>
            <a:ext cx="97028" cy="98639"/>
            <a:chOff x="6487128" y="1996861"/>
            <a:chExt cx="97028" cy="98639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C8E0AB1-86C2-46E9-B00D-6AB6C1D1E0DE}"/>
                </a:ext>
              </a:extLst>
            </p:cNvPr>
            <p:cNvCxnSpPr/>
            <p:nvPr/>
          </p:nvCxnSpPr>
          <p:spPr>
            <a:xfrm>
              <a:off x="6487128" y="2000250"/>
              <a:ext cx="97028" cy="95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3F7E257D-5E01-4A79-9EE0-7163BE7223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128" y="1996861"/>
              <a:ext cx="97028" cy="986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B2835C33-1538-4DB4-BB94-CDA47F24B5D3}"/>
              </a:ext>
            </a:extLst>
          </p:cNvPr>
          <p:cNvGrpSpPr/>
          <p:nvPr/>
        </p:nvGrpSpPr>
        <p:grpSpPr>
          <a:xfrm>
            <a:off x="10180151" y="4478969"/>
            <a:ext cx="97028" cy="98639"/>
            <a:chOff x="6487128" y="1996861"/>
            <a:chExt cx="97028" cy="98639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F020392-9F4B-4C46-8117-D1A12047F7FB}"/>
                </a:ext>
              </a:extLst>
            </p:cNvPr>
            <p:cNvCxnSpPr/>
            <p:nvPr/>
          </p:nvCxnSpPr>
          <p:spPr>
            <a:xfrm>
              <a:off x="6487128" y="2000250"/>
              <a:ext cx="97028" cy="95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C2C62FB-9185-441C-BD76-03FE8528E7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128" y="1996861"/>
              <a:ext cx="97028" cy="986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3792844D-D3BF-4E6F-9752-853977FAFA78}"/>
              </a:ext>
            </a:extLst>
          </p:cNvPr>
          <p:cNvSpPr txBox="1"/>
          <p:nvPr/>
        </p:nvSpPr>
        <p:spPr>
          <a:xfrm>
            <a:off x="4090060" y="5335371"/>
            <a:ext cx="20350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Preffered session lenght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7536D0C9-6DF4-49CB-B219-FA2B2F190E51}"/>
              </a:ext>
            </a:extLst>
          </p:cNvPr>
          <p:cNvSpPr/>
          <p:nvPr/>
        </p:nvSpPr>
        <p:spPr>
          <a:xfrm>
            <a:off x="6070615" y="5319481"/>
            <a:ext cx="908487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60 mins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93B26D68-D05E-45D4-8E28-FE7AF27046C8}"/>
              </a:ext>
            </a:extLst>
          </p:cNvPr>
          <p:cNvSpPr/>
          <p:nvPr/>
        </p:nvSpPr>
        <p:spPr>
          <a:xfrm>
            <a:off x="6780541" y="5385126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3F728478-A8DF-4909-92DD-378B21C79596}"/>
              </a:ext>
            </a:extLst>
          </p:cNvPr>
          <p:cNvSpPr/>
          <p:nvPr/>
        </p:nvSpPr>
        <p:spPr>
          <a:xfrm>
            <a:off x="7023828" y="5320922"/>
            <a:ext cx="908488" cy="260970"/>
          </a:xfrm>
          <a:prstGeom prst="roundRect">
            <a:avLst/>
          </a:prstGeom>
          <a:solidFill>
            <a:schemeClr val="bg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90 mins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A2D008F7-512D-454A-97D1-CB96707C1BB7}"/>
              </a:ext>
            </a:extLst>
          </p:cNvPr>
          <p:cNvSpPr/>
          <p:nvPr/>
        </p:nvSpPr>
        <p:spPr>
          <a:xfrm>
            <a:off x="9110133" y="5319481"/>
            <a:ext cx="1265708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No Preference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AEA39BB-307F-4319-86A9-30DA2CF3D0A1}"/>
              </a:ext>
            </a:extLst>
          </p:cNvPr>
          <p:cNvSpPr/>
          <p:nvPr/>
        </p:nvSpPr>
        <p:spPr>
          <a:xfrm>
            <a:off x="7743739" y="5374684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E6D68136-21C2-459F-AB90-53263660D5AC}"/>
              </a:ext>
            </a:extLst>
          </p:cNvPr>
          <p:cNvSpPr/>
          <p:nvPr/>
        </p:nvSpPr>
        <p:spPr>
          <a:xfrm>
            <a:off x="7981370" y="5319481"/>
            <a:ext cx="908486" cy="260970"/>
          </a:xfrm>
          <a:prstGeom prst="roundRect">
            <a:avLst/>
          </a:prstGeom>
          <a:solidFill>
            <a:schemeClr val="bg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120 mins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BB3CCB2-DD36-4B96-A72E-973F7D804920}"/>
              </a:ext>
            </a:extLst>
          </p:cNvPr>
          <p:cNvSpPr/>
          <p:nvPr/>
        </p:nvSpPr>
        <p:spPr>
          <a:xfrm>
            <a:off x="8711500" y="5385126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A535C534-E53D-41BB-8106-9C631B661D67}"/>
              </a:ext>
            </a:extLst>
          </p:cNvPr>
          <p:cNvGrpSpPr/>
          <p:nvPr/>
        </p:nvGrpSpPr>
        <p:grpSpPr>
          <a:xfrm>
            <a:off x="8732042" y="5402087"/>
            <a:ext cx="97028" cy="98639"/>
            <a:chOff x="6487128" y="1996861"/>
            <a:chExt cx="97028" cy="98639"/>
          </a:xfrm>
        </p:grpSpPr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64D34E9-98F5-48CA-95B0-48B0FA3A266F}"/>
                </a:ext>
              </a:extLst>
            </p:cNvPr>
            <p:cNvCxnSpPr/>
            <p:nvPr/>
          </p:nvCxnSpPr>
          <p:spPr>
            <a:xfrm>
              <a:off x="6487128" y="2000250"/>
              <a:ext cx="97028" cy="95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A583E2BE-E48F-4830-A88F-E0CF64CE2B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128" y="1996861"/>
              <a:ext cx="97028" cy="986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99B750B-183A-4CA9-9C09-752ED5390073}"/>
              </a:ext>
            </a:extLst>
          </p:cNvPr>
          <p:cNvGrpSpPr/>
          <p:nvPr/>
        </p:nvGrpSpPr>
        <p:grpSpPr>
          <a:xfrm>
            <a:off x="7768898" y="5392321"/>
            <a:ext cx="97028" cy="98639"/>
            <a:chOff x="6487128" y="1996861"/>
            <a:chExt cx="97028" cy="98639"/>
          </a:xfrm>
        </p:grpSpPr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6EB1DD1-FB40-422F-9880-9FF34CB36A55}"/>
                </a:ext>
              </a:extLst>
            </p:cNvPr>
            <p:cNvCxnSpPr/>
            <p:nvPr/>
          </p:nvCxnSpPr>
          <p:spPr>
            <a:xfrm>
              <a:off x="6487128" y="2000250"/>
              <a:ext cx="97028" cy="95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4305C01C-DE5A-4FD4-ADC7-225259C09F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128" y="1996861"/>
              <a:ext cx="97028" cy="986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Rectangle 125">
            <a:extLst>
              <a:ext uri="{FF2B5EF4-FFF2-40B4-BE49-F238E27FC236}">
                <a16:creationId xmlns:a16="http://schemas.microsoft.com/office/drawing/2014/main" id="{02EC420B-4C12-4815-9A32-E0C6FBB7020A}"/>
              </a:ext>
            </a:extLst>
          </p:cNvPr>
          <p:cNvSpPr/>
          <p:nvPr/>
        </p:nvSpPr>
        <p:spPr>
          <a:xfrm>
            <a:off x="10189961" y="5385126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FDDE07-CF58-47BE-9037-93E4AACF6C7B}"/>
              </a:ext>
            </a:extLst>
          </p:cNvPr>
          <p:cNvCxnSpPr>
            <a:cxnSpLocks/>
          </p:cNvCxnSpPr>
          <p:nvPr/>
        </p:nvCxnSpPr>
        <p:spPr>
          <a:xfrm>
            <a:off x="3645668" y="2812502"/>
            <a:ext cx="694613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98CB9A34-638E-4500-A594-E348ED45734C}"/>
              </a:ext>
            </a:extLst>
          </p:cNvPr>
          <p:cNvSpPr txBox="1"/>
          <p:nvPr/>
        </p:nvSpPr>
        <p:spPr>
          <a:xfrm>
            <a:off x="6308231" y="6004721"/>
            <a:ext cx="15363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Notes to therapist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FFC747-E230-4DF8-B425-AB22FA0312B2}"/>
              </a:ext>
            </a:extLst>
          </p:cNvPr>
          <p:cNvSpPr/>
          <p:nvPr/>
        </p:nvSpPr>
        <p:spPr>
          <a:xfrm>
            <a:off x="4794909" y="6288961"/>
            <a:ext cx="4412775" cy="7397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dirty="0">
                <a:solidFill>
                  <a:schemeClr val="tx1"/>
                </a:solidFill>
              </a:rPr>
              <a:t>I have a lot of back pain and I need you to be careful</a:t>
            </a:r>
            <a:endParaRPr lang="en-DE" sz="1100" dirty="0">
              <a:solidFill>
                <a:schemeClr val="tx1"/>
              </a:solidFill>
            </a:endParaRP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E95E1D7F-AC39-408A-975E-50761BEC40E8}"/>
              </a:ext>
            </a:extLst>
          </p:cNvPr>
          <p:cNvSpPr/>
          <p:nvPr/>
        </p:nvSpPr>
        <p:spPr>
          <a:xfrm>
            <a:off x="7044999" y="6982411"/>
            <a:ext cx="3085977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bg2">
                    <a:lumMod val="50000"/>
                  </a:schemeClr>
                </a:solidFill>
              </a:rPr>
              <a:t>Up to 500 characters</a:t>
            </a:r>
            <a:endParaRPr lang="en-DE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21C22F6-1BC3-43BC-94DA-4F70965D8AF0}"/>
              </a:ext>
            </a:extLst>
          </p:cNvPr>
          <p:cNvSpPr txBox="1"/>
          <p:nvPr/>
        </p:nvSpPr>
        <p:spPr>
          <a:xfrm>
            <a:off x="192695" y="5036705"/>
            <a:ext cx="17313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My reviews</a:t>
            </a:r>
            <a:endParaRPr lang="en-US" sz="1400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85D17D2-B647-4C21-8AB3-C2488398AC67}"/>
              </a:ext>
            </a:extLst>
          </p:cNvPr>
          <p:cNvSpPr txBox="1"/>
          <p:nvPr/>
        </p:nvSpPr>
        <p:spPr>
          <a:xfrm>
            <a:off x="205395" y="5527426"/>
            <a:ext cx="17313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Customer Support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96644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67C6DE-03EC-4433-8167-FE3A151A9831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990B95-1FC6-4BD5-B731-C969B2C5D104}"/>
              </a:ext>
            </a:extLst>
          </p:cNvPr>
          <p:cNvSpPr txBox="1"/>
          <p:nvPr/>
        </p:nvSpPr>
        <p:spPr>
          <a:xfrm>
            <a:off x="192699" y="1143473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Personal Details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338B4F-438D-49BB-919E-45E7EBC79338}"/>
              </a:ext>
            </a:extLst>
          </p:cNvPr>
          <p:cNvSpPr txBox="1"/>
          <p:nvPr/>
        </p:nvSpPr>
        <p:spPr>
          <a:xfrm>
            <a:off x="192699" y="2201915"/>
            <a:ext cx="13990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Preferences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0705B0-B70B-49BF-910C-848EF1EF8705}"/>
              </a:ext>
            </a:extLst>
          </p:cNvPr>
          <p:cNvSpPr txBox="1"/>
          <p:nvPr/>
        </p:nvSpPr>
        <p:spPr>
          <a:xfrm>
            <a:off x="192699" y="1672694"/>
            <a:ext cx="16191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Preferred Locations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59FFB31-BFF5-4CFC-8DAB-D1D9425C5F1C}"/>
              </a:ext>
            </a:extLst>
          </p:cNvPr>
          <p:cNvSpPr/>
          <p:nvPr/>
        </p:nvSpPr>
        <p:spPr>
          <a:xfrm>
            <a:off x="3385210" y="34802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93934189-F965-46DA-97B7-9CA9E9CBEC8B}"/>
              </a:ext>
            </a:extLst>
          </p:cNvPr>
          <p:cNvSpPr/>
          <p:nvPr/>
        </p:nvSpPr>
        <p:spPr>
          <a:xfrm>
            <a:off x="5104649" y="34743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First name*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771BEF5B-3FE2-4A95-865E-139F581B0539}"/>
              </a:ext>
            </a:extLst>
          </p:cNvPr>
          <p:cNvSpPr/>
          <p:nvPr/>
        </p:nvSpPr>
        <p:spPr>
          <a:xfrm>
            <a:off x="6687800" y="356988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Last name*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77243C29-33F9-4739-BA57-D1566432CA96}"/>
              </a:ext>
            </a:extLst>
          </p:cNvPr>
          <p:cNvSpPr/>
          <p:nvPr/>
        </p:nvSpPr>
        <p:spPr>
          <a:xfrm>
            <a:off x="8257244" y="347431"/>
            <a:ext cx="566231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Sex*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0115A16D-5273-48FD-A41F-113F05ABC3E3}"/>
              </a:ext>
            </a:extLst>
          </p:cNvPr>
          <p:cNvSpPr/>
          <p:nvPr/>
        </p:nvSpPr>
        <p:spPr>
          <a:xfrm>
            <a:off x="9841800" y="356988"/>
            <a:ext cx="647827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Age*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15482CE-F48F-44E0-BEBB-0BADA3D3B755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05FB060-46DE-400E-9B6E-89159E265B10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4751F1E-55B9-495B-8C72-912088F47329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2C3B30-F3F4-429B-892D-9867CB7F6D76}"/>
              </a:ext>
            </a:extLst>
          </p:cNvPr>
          <p:cNvSpPr/>
          <p:nvPr/>
        </p:nvSpPr>
        <p:spPr>
          <a:xfrm>
            <a:off x="6091993" y="14042"/>
            <a:ext cx="937513" cy="767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2A196B7-683D-4593-87C2-889FEBACBFE2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41AF23B-5AE3-4023-A98C-86CCB46E5145}"/>
              </a:ext>
            </a:extLst>
          </p:cNvPr>
          <p:cNvSpPr/>
          <p:nvPr/>
        </p:nvSpPr>
        <p:spPr>
          <a:xfrm>
            <a:off x="7029932" y="11122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B3C7016-058B-4EAE-831E-522397688F79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Profile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60B935-2E67-475D-93EA-F87163276129}"/>
              </a:ext>
            </a:extLst>
          </p:cNvPr>
          <p:cNvSpPr txBox="1"/>
          <p:nvPr/>
        </p:nvSpPr>
        <p:spPr>
          <a:xfrm>
            <a:off x="192697" y="2725873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u="sng" dirty="0">
                <a:solidFill>
                  <a:srgbClr val="FF75FF"/>
                </a:solidFill>
              </a:rPr>
              <a:t>Payment Settings</a:t>
            </a:r>
            <a:endParaRPr lang="en-US" sz="1400" u="sng" dirty="0">
              <a:solidFill>
                <a:srgbClr val="FF75FF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40EE6D3-CBCC-4BCD-9BA4-27C013A10778}"/>
              </a:ext>
            </a:extLst>
          </p:cNvPr>
          <p:cNvSpPr txBox="1"/>
          <p:nvPr/>
        </p:nvSpPr>
        <p:spPr>
          <a:xfrm>
            <a:off x="192696" y="3246978"/>
            <a:ext cx="1526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Notification Settings</a:t>
            </a:r>
            <a:endParaRPr 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821510-4F60-4CB7-888D-890341FBBE2C}"/>
              </a:ext>
            </a:extLst>
          </p:cNvPr>
          <p:cNvSpPr txBox="1"/>
          <p:nvPr/>
        </p:nvSpPr>
        <p:spPr>
          <a:xfrm>
            <a:off x="192696" y="3983526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Booking History</a:t>
            </a:r>
            <a:endParaRPr 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FA5821-03D2-47E7-9544-F8DE61D476C8}"/>
              </a:ext>
            </a:extLst>
          </p:cNvPr>
          <p:cNvSpPr txBox="1"/>
          <p:nvPr/>
        </p:nvSpPr>
        <p:spPr>
          <a:xfrm>
            <a:off x="192696" y="4504631"/>
            <a:ext cx="17313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Privacy and Security</a:t>
            </a:r>
            <a:endParaRPr lang="en-US" sz="1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1E423CC-868D-4719-9793-404C591779D6}"/>
              </a:ext>
            </a:extLst>
          </p:cNvPr>
          <p:cNvSpPr/>
          <p:nvPr/>
        </p:nvSpPr>
        <p:spPr>
          <a:xfrm>
            <a:off x="2992346" y="4325997"/>
            <a:ext cx="8123330" cy="3059423"/>
          </a:xfrm>
          <a:prstGeom prst="rect">
            <a:avLst/>
          </a:prstGeom>
          <a:solidFill>
            <a:srgbClr val="FEF9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D9F2506-84F3-488F-89FD-14FC8ACD131A}"/>
              </a:ext>
            </a:extLst>
          </p:cNvPr>
          <p:cNvGrpSpPr/>
          <p:nvPr/>
        </p:nvGrpSpPr>
        <p:grpSpPr>
          <a:xfrm>
            <a:off x="5276677" y="6862025"/>
            <a:ext cx="3699776" cy="350217"/>
            <a:chOff x="5507908" y="5908768"/>
            <a:chExt cx="3699776" cy="35021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0BF498F3-A1EE-4F5E-B369-F3C6A408E0D3}"/>
                </a:ext>
              </a:extLst>
            </p:cNvPr>
            <p:cNvSpPr/>
            <p:nvPr/>
          </p:nvSpPr>
          <p:spPr>
            <a:xfrm>
              <a:off x="5507908" y="5911423"/>
              <a:ext cx="1778995" cy="347562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Save Changes</a:t>
              </a:r>
              <a:endParaRPr lang="en-DE" sz="1400" dirty="0">
                <a:solidFill>
                  <a:schemeClr val="bg1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4B32B1DD-8EBB-4594-8061-2C62AB8B8C61}"/>
                </a:ext>
              </a:extLst>
            </p:cNvPr>
            <p:cNvSpPr/>
            <p:nvPr/>
          </p:nvSpPr>
          <p:spPr>
            <a:xfrm>
              <a:off x="7428689" y="5908768"/>
              <a:ext cx="1778995" cy="3475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Discard Changes</a:t>
              </a:r>
              <a:endParaRPr lang="en-DE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CE1BADD4-5A5A-44D2-BFAF-82D25BF699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346" y="1257299"/>
            <a:ext cx="8123330" cy="369436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383E4F4-4A31-4F1F-B140-FC06B8DC1A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797" y="3415341"/>
            <a:ext cx="4210928" cy="139221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46672EB-4ECC-44CE-884C-5977C231E1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654" y="3312781"/>
            <a:ext cx="3372321" cy="80973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CE90845-3275-4EA9-A3F0-005D6BD575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654" y="2483288"/>
            <a:ext cx="3372321" cy="809738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B9707ADB-17E0-48B2-91BC-37692907C056}"/>
              </a:ext>
            </a:extLst>
          </p:cNvPr>
          <p:cNvSpPr/>
          <p:nvPr/>
        </p:nvSpPr>
        <p:spPr>
          <a:xfrm>
            <a:off x="3284376" y="1942521"/>
            <a:ext cx="3055620" cy="278574"/>
          </a:xfrm>
          <a:prstGeom prst="rect">
            <a:avLst/>
          </a:prstGeom>
          <a:solidFill>
            <a:srgbClr val="EA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BF9F4B4-C74D-46BB-80D1-ED5C8A48B5D9}"/>
              </a:ext>
            </a:extLst>
          </p:cNvPr>
          <p:cNvSpPr/>
          <p:nvPr/>
        </p:nvSpPr>
        <p:spPr>
          <a:xfrm>
            <a:off x="3267100" y="4810988"/>
            <a:ext cx="3055620" cy="139594"/>
          </a:xfrm>
          <a:prstGeom prst="rect">
            <a:avLst/>
          </a:prstGeom>
          <a:solidFill>
            <a:srgbClr val="EA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A3A7AF3-7F9B-4DB6-8B2A-4A4C8D7541AC}"/>
              </a:ext>
            </a:extLst>
          </p:cNvPr>
          <p:cNvSpPr/>
          <p:nvPr/>
        </p:nvSpPr>
        <p:spPr>
          <a:xfrm>
            <a:off x="6395997" y="1858044"/>
            <a:ext cx="4567471" cy="2948181"/>
          </a:xfrm>
          <a:prstGeom prst="rect">
            <a:avLst/>
          </a:prstGeom>
          <a:solidFill>
            <a:srgbClr val="EA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EB3516D-FE13-4F4D-8684-73E8676AD108}"/>
              </a:ext>
            </a:extLst>
          </p:cNvPr>
          <p:cNvGrpSpPr/>
          <p:nvPr/>
        </p:nvGrpSpPr>
        <p:grpSpPr>
          <a:xfrm>
            <a:off x="7044485" y="3984688"/>
            <a:ext cx="120960" cy="9720"/>
            <a:chOff x="7004080" y="3427680"/>
            <a:chExt cx="120960" cy="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D40D49B-D2CA-4D02-A490-8D6924D76EBF}"/>
                    </a:ext>
                  </a:extLst>
                </p14:cNvPr>
                <p14:cNvContentPartPr/>
                <p14:nvPr/>
              </p14:nvContentPartPr>
              <p14:xfrm>
                <a:off x="7124680" y="3435240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3D166C4-0B2B-4B97-81C3-6E3AE9649D9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15680" y="342624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63079F7-A353-4030-91AB-2023EBFD871C}"/>
                    </a:ext>
                  </a:extLst>
                </p14:cNvPr>
                <p14:cNvContentPartPr/>
                <p14:nvPr/>
              </p14:nvContentPartPr>
              <p14:xfrm>
                <a:off x="7004080" y="3427680"/>
                <a:ext cx="82080" cy="9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180CCC0-DDE5-4657-A9A1-6EBF4B3E996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995080" y="3419040"/>
                  <a:ext cx="99720" cy="2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46BDBDBA-B6F6-4F3F-BACA-935B6548D71B}"/>
                  </a:ext>
                </a:extLst>
              </p14:cNvPr>
              <p14:cNvContentPartPr/>
              <p14:nvPr/>
            </p14:nvContentPartPr>
            <p14:xfrm>
              <a:off x="7083005" y="3978928"/>
              <a:ext cx="761040" cy="414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46BDBDBA-B6F6-4F3F-BACA-935B6548D71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20035" y="3915928"/>
                <a:ext cx="886621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840DAD5C-57FE-4749-8B7E-BDF1CC39F10F}"/>
                  </a:ext>
                </a:extLst>
              </p14:cNvPr>
              <p14:cNvContentPartPr/>
              <p14:nvPr/>
            </p14:nvContentPartPr>
            <p14:xfrm>
              <a:off x="7076885" y="3846088"/>
              <a:ext cx="399960" cy="72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840DAD5C-57FE-4749-8B7E-BDF1CC39F10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13885" y="3783088"/>
                <a:ext cx="52560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CC057C21-FC80-40C5-BB91-B92073C08D20}"/>
                  </a:ext>
                </a:extLst>
              </p14:cNvPr>
              <p14:cNvContentPartPr/>
              <p14:nvPr/>
            </p14:nvContentPartPr>
            <p14:xfrm>
              <a:off x="8225285" y="3630448"/>
              <a:ext cx="171360" cy="72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CC057C21-FC80-40C5-BB91-B92073C08D2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62152" y="3570448"/>
                <a:ext cx="297265" cy="126857"/>
              </a:xfrm>
              <a:prstGeom prst="rect">
                <a:avLst/>
              </a:prstGeom>
            </p:spPr>
          </p:pic>
        </mc:Fallback>
      </mc:AlternateContent>
      <p:sp>
        <p:nvSpPr>
          <p:cNvPr id="57" name="Rectangle 56">
            <a:extLst>
              <a:ext uri="{FF2B5EF4-FFF2-40B4-BE49-F238E27FC236}">
                <a16:creationId xmlns:a16="http://schemas.microsoft.com/office/drawing/2014/main" id="{898A5040-F980-4F6A-9DA2-99B5E124FA49}"/>
              </a:ext>
            </a:extLst>
          </p:cNvPr>
          <p:cNvSpPr/>
          <p:nvPr/>
        </p:nvSpPr>
        <p:spPr>
          <a:xfrm>
            <a:off x="10098805" y="3500233"/>
            <a:ext cx="399124" cy="178690"/>
          </a:xfrm>
          <a:prstGeom prst="rect">
            <a:avLst/>
          </a:prstGeom>
          <a:solidFill>
            <a:srgbClr val="EA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F1B8F0F-4DF1-4663-930D-A0F9E998ED35}"/>
              </a:ext>
            </a:extLst>
          </p:cNvPr>
          <p:cNvSpPr/>
          <p:nvPr/>
        </p:nvSpPr>
        <p:spPr>
          <a:xfrm>
            <a:off x="8081878" y="2005924"/>
            <a:ext cx="1190079" cy="1991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Add bank account</a:t>
            </a:r>
            <a:endParaRPr lang="en-DE" sz="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CC72C0B-F139-438B-8226-0BDFCDC04812}"/>
              </a:ext>
            </a:extLst>
          </p:cNvPr>
          <p:cNvSpPr/>
          <p:nvPr/>
        </p:nvSpPr>
        <p:spPr>
          <a:xfrm>
            <a:off x="9333123" y="2005924"/>
            <a:ext cx="1190080" cy="199115"/>
          </a:xfrm>
          <a:prstGeom prst="rect">
            <a:avLst/>
          </a:prstGeom>
          <a:solidFill>
            <a:srgbClr val="EAEDED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Add PayPal account</a:t>
            </a:r>
            <a:endParaRPr lang="en-DE" sz="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041A8B1-75EF-4D23-8D0A-02E854CC9527}"/>
              </a:ext>
            </a:extLst>
          </p:cNvPr>
          <p:cNvSpPr/>
          <p:nvPr/>
        </p:nvSpPr>
        <p:spPr>
          <a:xfrm>
            <a:off x="3267100" y="1255970"/>
            <a:ext cx="3173730" cy="648505"/>
          </a:xfrm>
          <a:prstGeom prst="rect">
            <a:avLst/>
          </a:prstGeom>
          <a:solidFill>
            <a:srgbClr val="EA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981A04F-6AB5-418B-8B9D-187996E347EB}"/>
              </a:ext>
            </a:extLst>
          </p:cNvPr>
          <p:cNvSpPr/>
          <p:nvPr/>
        </p:nvSpPr>
        <p:spPr>
          <a:xfrm>
            <a:off x="3385210" y="1557453"/>
            <a:ext cx="1543868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chemeClr val="bg2">
                    <a:lumMod val="25000"/>
                  </a:schemeClr>
                </a:solidFill>
              </a:rPr>
              <a:t>Cards &amp; accounts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12BA2A0B-0255-4BFE-AF26-2A2E6339F3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595" y="4115938"/>
            <a:ext cx="3372321" cy="809738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07A4B84D-296B-49BE-9614-4C7E859A5C3F}"/>
              </a:ext>
            </a:extLst>
          </p:cNvPr>
          <p:cNvSpPr/>
          <p:nvPr/>
        </p:nvSpPr>
        <p:spPr>
          <a:xfrm>
            <a:off x="3211671" y="2104140"/>
            <a:ext cx="3055620" cy="475005"/>
          </a:xfrm>
          <a:prstGeom prst="rect">
            <a:avLst/>
          </a:prstGeom>
          <a:solidFill>
            <a:srgbClr val="EA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5ACE832-65B1-437A-BEF9-CC563105C771}"/>
              </a:ext>
            </a:extLst>
          </p:cNvPr>
          <p:cNvSpPr/>
          <p:nvPr/>
        </p:nvSpPr>
        <p:spPr>
          <a:xfrm>
            <a:off x="6619874" y="2502487"/>
            <a:ext cx="3933825" cy="1893900"/>
          </a:xfrm>
          <a:prstGeom prst="rect">
            <a:avLst/>
          </a:prstGeom>
          <a:solidFill>
            <a:srgbClr val="EA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D9BC5E5-760B-4C54-B82D-7D9A505CF133}"/>
              </a:ext>
            </a:extLst>
          </p:cNvPr>
          <p:cNvSpPr/>
          <p:nvPr/>
        </p:nvSpPr>
        <p:spPr>
          <a:xfrm>
            <a:off x="8804623" y="2921464"/>
            <a:ext cx="1647140" cy="2534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>
                <a:solidFill>
                  <a:schemeClr val="bg2">
                    <a:lumMod val="10000"/>
                  </a:schemeClr>
                </a:solidFill>
              </a:rPr>
              <a:t>Deutsche Bank</a:t>
            </a:r>
            <a:endParaRPr lang="en-DE" sz="11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D427E35-CAB3-4C3C-855A-FA9E4CE07D03}"/>
              </a:ext>
            </a:extLst>
          </p:cNvPr>
          <p:cNvSpPr txBox="1"/>
          <p:nvPr/>
        </p:nvSpPr>
        <p:spPr>
          <a:xfrm>
            <a:off x="8804622" y="2712877"/>
            <a:ext cx="164714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Bank name</a:t>
            </a:r>
            <a:endParaRPr lang="en-DE" sz="9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14E33BA-B6C0-4754-BD8C-1C72E24DD709}"/>
              </a:ext>
            </a:extLst>
          </p:cNvPr>
          <p:cNvSpPr/>
          <p:nvPr/>
        </p:nvSpPr>
        <p:spPr>
          <a:xfrm>
            <a:off x="6906922" y="2923389"/>
            <a:ext cx="1667861" cy="2534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>
                <a:solidFill>
                  <a:schemeClr val="bg2">
                    <a:lumMod val="25000"/>
                  </a:schemeClr>
                </a:solidFill>
              </a:rPr>
              <a:t>Anna Müller</a:t>
            </a:r>
            <a:endParaRPr lang="en-DE" sz="11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D2DB67B-EF5A-4A8C-851A-927B675BC19A}"/>
              </a:ext>
            </a:extLst>
          </p:cNvPr>
          <p:cNvSpPr txBox="1"/>
          <p:nvPr/>
        </p:nvSpPr>
        <p:spPr>
          <a:xfrm>
            <a:off x="6829425" y="2719163"/>
            <a:ext cx="182298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Full name of bank account holder</a:t>
            </a:r>
            <a:endParaRPr lang="en-DE" sz="9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C781E82-0E0F-401E-8422-7A61C8534F74}"/>
              </a:ext>
            </a:extLst>
          </p:cNvPr>
          <p:cNvSpPr/>
          <p:nvPr/>
        </p:nvSpPr>
        <p:spPr>
          <a:xfrm>
            <a:off x="2989292" y="4944316"/>
            <a:ext cx="8123329" cy="973621"/>
          </a:xfrm>
          <a:prstGeom prst="rect">
            <a:avLst/>
          </a:prstGeom>
          <a:solidFill>
            <a:srgbClr val="EA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DBDC439C-1A54-47C9-B109-3F187B094D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032" y="4929723"/>
            <a:ext cx="3372321" cy="809738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96CFB708-42D5-4C84-878B-5C4DA6833B92}"/>
              </a:ext>
            </a:extLst>
          </p:cNvPr>
          <p:cNvSpPr/>
          <p:nvPr/>
        </p:nvSpPr>
        <p:spPr>
          <a:xfrm>
            <a:off x="6904475" y="4389729"/>
            <a:ext cx="3551451" cy="2534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100" dirty="0">
                <a:solidFill>
                  <a:schemeClr val="bg2">
                    <a:lumMod val="10000"/>
                  </a:schemeClr>
                </a:solidFill>
              </a:rPr>
              <a:t>1234567890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636D35C-5783-4244-89FA-65D4F31D27A0}"/>
              </a:ext>
            </a:extLst>
          </p:cNvPr>
          <p:cNvSpPr txBox="1"/>
          <p:nvPr/>
        </p:nvSpPr>
        <p:spPr>
          <a:xfrm>
            <a:off x="6904474" y="4194883"/>
            <a:ext cx="192405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Bank account number</a:t>
            </a:r>
            <a:endParaRPr lang="en-DE" sz="9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293C7D5-B927-4ABC-916C-F04F01E93CB7}"/>
              </a:ext>
            </a:extLst>
          </p:cNvPr>
          <p:cNvSpPr txBox="1"/>
          <p:nvPr/>
        </p:nvSpPr>
        <p:spPr>
          <a:xfrm>
            <a:off x="6904473" y="4681478"/>
            <a:ext cx="193262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IBAN – Bank account number</a:t>
            </a:r>
            <a:endParaRPr lang="en-DE" sz="9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4F5A71C-22DB-4625-8AC8-0E822E7F3D42}"/>
              </a:ext>
            </a:extLst>
          </p:cNvPr>
          <p:cNvSpPr/>
          <p:nvPr/>
        </p:nvSpPr>
        <p:spPr>
          <a:xfrm>
            <a:off x="6904475" y="4884789"/>
            <a:ext cx="3551451" cy="2534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>
                <a:solidFill>
                  <a:schemeClr val="bg2">
                    <a:lumMod val="10000"/>
                  </a:schemeClr>
                </a:solidFill>
              </a:rPr>
              <a:t>DE89 1007 0000 1234 5678 90</a:t>
            </a:r>
            <a:endParaRPr lang="en-DE" sz="11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CB2FE69-73EC-4C06-9ACD-952EA2B49EC4}"/>
              </a:ext>
            </a:extLst>
          </p:cNvPr>
          <p:cNvSpPr txBox="1"/>
          <p:nvPr/>
        </p:nvSpPr>
        <p:spPr>
          <a:xfrm>
            <a:off x="6904473" y="5197125"/>
            <a:ext cx="193262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chemeClr val="bg2">
                    <a:lumMod val="50000"/>
                  </a:schemeClr>
                </a:solidFill>
              </a:rPr>
              <a:t>SWIFT Code (BIC)</a:t>
            </a:r>
            <a:endParaRPr lang="en-DE" sz="9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7963CA2-7729-4F28-9343-98A39EA8ACA1}"/>
              </a:ext>
            </a:extLst>
          </p:cNvPr>
          <p:cNvSpPr/>
          <p:nvPr/>
        </p:nvSpPr>
        <p:spPr>
          <a:xfrm>
            <a:off x="6904475" y="5400436"/>
            <a:ext cx="3551451" cy="2534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>
                <a:solidFill>
                  <a:schemeClr val="bg2">
                    <a:lumMod val="10000"/>
                  </a:schemeClr>
                </a:solidFill>
              </a:rPr>
              <a:t>DEUTDEBBXXX</a:t>
            </a:r>
            <a:endParaRPr lang="en-DE" sz="11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E924BE3-8A56-4E38-A59E-E3C213704D0B}"/>
              </a:ext>
            </a:extLst>
          </p:cNvPr>
          <p:cNvSpPr/>
          <p:nvPr/>
        </p:nvSpPr>
        <p:spPr>
          <a:xfrm>
            <a:off x="6912622" y="3413999"/>
            <a:ext cx="2149803" cy="2534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>
                <a:solidFill>
                  <a:schemeClr val="bg2">
                    <a:lumMod val="10000"/>
                  </a:schemeClr>
                </a:solidFill>
              </a:rPr>
              <a:t>Blumenstraße</a:t>
            </a:r>
            <a:endParaRPr lang="en-DE" sz="11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8C647FA-6DD5-47B4-8E7E-21F3A5842FD4}"/>
              </a:ext>
            </a:extLst>
          </p:cNvPr>
          <p:cNvSpPr txBox="1"/>
          <p:nvPr/>
        </p:nvSpPr>
        <p:spPr>
          <a:xfrm>
            <a:off x="6829425" y="3219153"/>
            <a:ext cx="362889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Street                                                                                  Number         Postcode</a:t>
            </a:r>
            <a:endParaRPr lang="en-DE" sz="9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29050D0-F315-4CBB-A28F-3BD2C6DBF3DD}"/>
              </a:ext>
            </a:extLst>
          </p:cNvPr>
          <p:cNvSpPr/>
          <p:nvPr/>
        </p:nvSpPr>
        <p:spPr>
          <a:xfrm>
            <a:off x="9292345" y="3409756"/>
            <a:ext cx="380086" cy="2534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100" dirty="0">
                <a:solidFill>
                  <a:schemeClr val="bg2">
                    <a:lumMod val="10000"/>
                  </a:schemeClr>
                </a:solidFill>
              </a:rPr>
              <a:t>23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4AE90E6-67B6-4B56-BC16-F84D7DC064CF}"/>
              </a:ext>
            </a:extLst>
          </p:cNvPr>
          <p:cNvSpPr/>
          <p:nvPr/>
        </p:nvSpPr>
        <p:spPr>
          <a:xfrm>
            <a:off x="9901012" y="3411321"/>
            <a:ext cx="553191" cy="2534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100" dirty="0">
                <a:solidFill>
                  <a:schemeClr val="bg2">
                    <a:lumMod val="10000"/>
                  </a:schemeClr>
                </a:solidFill>
              </a:rPr>
              <a:t>10115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988D5E9-A0B2-4731-B400-262FF4FC8A2F}"/>
              </a:ext>
            </a:extLst>
          </p:cNvPr>
          <p:cNvSpPr/>
          <p:nvPr/>
        </p:nvSpPr>
        <p:spPr>
          <a:xfrm>
            <a:off x="6912621" y="3893427"/>
            <a:ext cx="1662161" cy="2534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bg2">
                    <a:lumMod val="10000"/>
                  </a:schemeClr>
                </a:solidFill>
              </a:rPr>
              <a:t>Berlin</a:t>
            </a:r>
            <a:endParaRPr lang="en-DE" sz="11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EDE1C90-822F-4CE8-BC94-3AB37C923520}"/>
              </a:ext>
            </a:extLst>
          </p:cNvPr>
          <p:cNvSpPr txBox="1"/>
          <p:nvPr/>
        </p:nvSpPr>
        <p:spPr>
          <a:xfrm>
            <a:off x="6845878" y="3701125"/>
            <a:ext cx="47299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City</a:t>
            </a:r>
            <a:endParaRPr lang="en-DE" sz="900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6F94DB-A5A1-4C74-ABFD-8EF8194260D2}"/>
              </a:ext>
            </a:extLst>
          </p:cNvPr>
          <p:cNvSpPr/>
          <p:nvPr/>
        </p:nvSpPr>
        <p:spPr>
          <a:xfrm>
            <a:off x="8792042" y="3893166"/>
            <a:ext cx="1662161" cy="2534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bg2">
                    <a:lumMod val="10000"/>
                  </a:schemeClr>
                </a:solidFill>
              </a:rPr>
              <a:t>Berlin</a:t>
            </a:r>
            <a:endParaRPr lang="en-DE" sz="11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EDA73F9-C900-48C6-B334-AAABC7E350A8}"/>
              </a:ext>
            </a:extLst>
          </p:cNvPr>
          <p:cNvSpPr txBox="1"/>
          <p:nvPr/>
        </p:nvSpPr>
        <p:spPr>
          <a:xfrm>
            <a:off x="8737246" y="3687287"/>
            <a:ext cx="57371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Country</a:t>
            </a:r>
            <a:endParaRPr lang="en-DE" sz="900" dirty="0"/>
          </a:p>
        </p:txBody>
      </p:sp>
      <p:sp>
        <p:nvSpPr>
          <p:cNvPr id="99" name="Isosceles Triangle 98">
            <a:extLst>
              <a:ext uri="{FF2B5EF4-FFF2-40B4-BE49-F238E27FC236}">
                <a16:creationId xmlns:a16="http://schemas.microsoft.com/office/drawing/2014/main" id="{E2A12B4A-6F7D-4566-8761-EA1C5B111FF1}"/>
              </a:ext>
            </a:extLst>
          </p:cNvPr>
          <p:cNvSpPr/>
          <p:nvPr/>
        </p:nvSpPr>
        <p:spPr>
          <a:xfrm flipV="1">
            <a:off x="10237192" y="3971118"/>
            <a:ext cx="114300" cy="98492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150743CA-4BE1-4CC8-8704-6A2CBA84BF7C}"/>
              </a:ext>
            </a:extLst>
          </p:cNvPr>
          <p:cNvCxnSpPr>
            <a:cxnSpLocks/>
          </p:cNvCxnSpPr>
          <p:nvPr/>
        </p:nvCxnSpPr>
        <p:spPr>
          <a:xfrm>
            <a:off x="6912621" y="2478465"/>
            <a:ext cx="3545703" cy="6286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5E430AC-8BEA-45BC-827C-7BB08FDE9F4D}"/>
              </a:ext>
            </a:extLst>
          </p:cNvPr>
          <p:cNvCxnSpPr>
            <a:cxnSpLocks/>
          </p:cNvCxnSpPr>
          <p:nvPr/>
        </p:nvCxnSpPr>
        <p:spPr>
          <a:xfrm>
            <a:off x="3709299" y="3273600"/>
            <a:ext cx="2324321" cy="175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01AE56C-772D-4C40-A6E2-7544519FB038}"/>
              </a:ext>
            </a:extLst>
          </p:cNvPr>
          <p:cNvCxnSpPr>
            <a:cxnSpLocks/>
          </p:cNvCxnSpPr>
          <p:nvPr/>
        </p:nvCxnSpPr>
        <p:spPr>
          <a:xfrm>
            <a:off x="3709299" y="4118833"/>
            <a:ext cx="2324321" cy="175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05A0FA06-2EEA-43BD-A94C-1D99E527A6D5}"/>
              </a:ext>
            </a:extLst>
          </p:cNvPr>
          <p:cNvCxnSpPr>
            <a:cxnSpLocks/>
          </p:cNvCxnSpPr>
          <p:nvPr/>
        </p:nvCxnSpPr>
        <p:spPr>
          <a:xfrm>
            <a:off x="3704454" y="4911088"/>
            <a:ext cx="2324321" cy="175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7DF2064-6D4E-4BE9-887F-A651342D30B8}"/>
              </a:ext>
            </a:extLst>
          </p:cNvPr>
          <p:cNvCxnSpPr>
            <a:cxnSpLocks/>
          </p:cNvCxnSpPr>
          <p:nvPr/>
        </p:nvCxnSpPr>
        <p:spPr>
          <a:xfrm flipV="1">
            <a:off x="3704454" y="5916083"/>
            <a:ext cx="6793475" cy="164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6C56B9-B879-4B0A-9D5F-D7219881EE2E}"/>
              </a:ext>
            </a:extLst>
          </p:cNvPr>
          <p:cNvSpPr/>
          <p:nvPr/>
        </p:nvSpPr>
        <p:spPr>
          <a:xfrm>
            <a:off x="6830633" y="2002643"/>
            <a:ext cx="1190079" cy="199115"/>
          </a:xfrm>
          <a:prstGeom prst="rect">
            <a:avLst/>
          </a:prstGeom>
          <a:solidFill>
            <a:srgbClr val="EAEDED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Add debit/credit card</a:t>
            </a:r>
            <a:endParaRPr lang="en-DE" sz="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2FA078A3-3F08-4586-8D58-7C0E4BE3C054}"/>
              </a:ext>
            </a:extLst>
          </p:cNvPr>
          <p:cNvSpPr/>
          <p:nvPr/>
        </p:nvSpPr>
        <p:spPr>
          <a:xfrm>
            <a:off x="4775886" y="5939857"/>
            <a:ext cx="158233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chemeClr val="bg2">
                    <a:lumMod val="25000"/>
                  </a:schemeClr>
                </a:solidFill>
              </a:rPr>
              <a:t>Auto-payment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08FE0E1-3754-4AF4-96B7-41074B3678F3}"/>
              </a:ext>
            </a:extLst>
          </p:cNvPr>
          <p:cNvGrpSpPr/>
          <p:nvPr/>
        </p:nvGrpSpPr>
        <p:grpSpPr>
          <a:xfrm>
            <a:off x="6879114" y="5986779"/>
            <a:ext cx="1245953" cy="267486"/>
            <a:chOff x="5497559" y="2165084"/>
            <a:chExt cx="1245953" cy="267486"/>
          </a:xfrm>
        </p:grpSpPr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05312C2B-3966-46D5-8DE5-FB354F47B3D7}"/>
                </a:ext>
              </a:extLst>
            </p:cNvPr>
            <p:cNvSpPr/>
            <p:nvPr/>
          </p:nvSpPr>
          <p:spPr>
            <a:xfrm>
              <a:off x="5514821" y="2171600"/>
              <a:ext cx="1228691" cy="26097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061C7E18-4917-47F1-9A0F-3196795A10BF}"/>
                </a:ext>
              </a:extLst>
            </p:cNvPr>
            <p:cNvGrpSpPr/>
            <p:nvPr/>
          </p:nvGrpSpPr>
          <p:grpSpPr>
            <a:xfrm>
              <a:off x="6543016" y="2235737"/>
              <a:ext cx="138112" cy="138113"/>
              <a:chOff x="10431555" y="2187409"/>
              <a:chExt cx="138112" cy="138113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EA8ACF0A-E30B-4D40-963B-D4688F3C106E}"/>
                  </a:ext>
                </a:extLst>
              </p:cNvPr>
              <p:cNvSpPr/>
              <p:nvPr/>
            </p:nvSpPr>
            <p:spPr>
              <a:xfrm>
                <a:off x="10431555" y="2187409"/>
                <a:ext cx="138112" cy="1381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DE" sz="1200" dirty="0"/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AEEE0F25-94C0-4A50-B01D-7D3E751EC704}"/>
                  </a:ext>
                </a:extLst>
              </p:cNvPr>
              <p:cNvGrpSpPr/>
              <p:nvPr/>
            </p:nvGrpSpPr>
            <p:grpSpPr>
              <a:xfrm>
                <a:off x="10452097" y="2207145"/>
                <a:ext cx="97028" cy="98639"/>
                <a:chOff x="6487128" y="1996861"/>
                <a:chExt cx="97028" cy="98639"/>
              </a:xfrm>
            </p:grpSpPr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BAB4719A-3850-45C8-8BF8-5B6C4CB80124}"/>
                    </a:ext>
                  </a:extLst>
                </p:cNvPr>
                <p:cNvCxnSpPr/>
                <p:nvPr/>
              </p:nvCxnSpPr>
              <p:spPr>
                <a:xfrm>
                  <a:off x="6487128" y="2000250"/>
                  <a:ext cx="97028" cy="952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D4146461-15AF-4FDA-BA66-60FBCB7669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87128" y="1996861"/>
                  <a:ext cx="97028" cy="9863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2A56AF7-07DC-4A61-A551-9C85B9F8133C}"/>
                </a:ext>
              </a:extLst>
            </p:cNvPr>
            <p:cNvSpPr txBox="1"/>
            <p:nvPr/>
          </p:nvSpPr>
          <p:spPr>
            <a:xfrm>
              <a:off x="5497559" y="2165084"/>
              <a:ext cx="62740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100" dirty="0">
                  <a:solidFill>
                    <a:schemeClr val="bg2">
                      <a:lumMod val="25000"/>
                    </a:schemeClr>
                  </a:solidFill>
                </a:rPr>
                <a:t>Turn on</a:t>
              </a:r>
              <a:endParaRPr lang="en-DE" sz="1100" dirty="0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35F0CCB-CA8F-4040-823A-525280F628CB}"/>
              </a:ext>
            </a:extLst>
          </p:cNvPr>
          <p:cNvGrpSpPr/>
          <p:nvPr/>
        </p:nvGrpSpPr>
        <p:grpSpPr>
          <a:xfrm>
            <a:off x="8348572" y="5989460"/>
            <a:ext cx="1240775" cy="264805"/>
            <a:chOff x="6967017" y="2167765"/>
            <a:chExt cx="1240775" cy="264805"/>
          </a:xfrm>
        </p:grpSpPr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134A449D-5296-47E0-8763-64A76E3F493C}"/>
                </a:ext>
              </a:extLst>
            </p:cNvPr>
            <p:cNvSpPr/>
            <p:nvPr/>
          </p:nvSpPr>
          <p:spPr>
            <a:xfrm>
              <a:off x="6979101" y="2171600"/>
              <a:ext cx="1228691" cy="26097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80A83F0-8BE1-4E65-83FA-DAE9A4C4FB12}"/>
                </a:ext>
              </a:extLst>
            </p:cNvPr>
            <p:cNvSpPr/>
            <p:nvPr/>
          </p:nvSpPr>
          <p:spPr>
            <a:xfrm>
              <a:off x="8000625" y="2243473"/>
              <a:ext cx="138112" cy="1381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DE" sz="120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021FE71B-7E4B-4E00-A22D-22F6BBC11C73}"/>
                </a:ext>
              </a:extLst>
            </p:cNvPr>
            <p:cNvSpPr txBox="1"/>
            <p:nvPr/>
          </p:nvSpPr>
          <p:spPr>
            <a:xfrm>
              <a:off x="6967017" y="2167765"/>
              <a:ext cx="71389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100" dirty="0">
                  <a:solidFill>
                    <a:schemeClr val="bg2">
                      <a:lumMod val="25000"/>
                    </a:schemeClr>
                  </a:solidFill>
                </a:rPr>
                <a:t>Turn off</a:t>
              </a:r>
              <a:endParaRPr lang="en-DE" sz="1100" dirty="0"/>
            </a:p>
          </p:txBody>
        </p: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6E555CDC-7525-4128-9450-49C627AE1DAA}"/>
              </a:ext>
            </a:extLst>
          </p:cNvPr>
          <p:cNvSpPr/>
          <p:nvPr/>
        </p:nvSpPr>
        <p:spPr>
          <a:xfrm>
            <a:off x="8708416" y="2242937"/>
            <a:ext cx="1814788" cy="199115"/>
          </a:xfrm>
          <a:prstGeom prst="rect">
            <a:avLst/>
          </a:prstGeom>
          <a:solidFill>
            <a:srgbClr val="EAEDED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Add Apple Pay account</a:t>
            </a:r>
            <a:endParaRPr lang="en-DE" sz="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FBD1BDDF-52A1-4F06-86E2-A6D446AE5740}"/>
              </a:ext>
            </a:extLst>
          </p:cNvPr>
          <p:cNvSpPr/>
          <p:nvPr/>
        </p:nvSpPr>
        <p:spPr>
          <a:xfrm>
            <a:off x="6830633" y="2244236"/>
            <a:ext cx="1821781" cy="199115"/>
          </a:xfrm>
          <a:prstGeom prst="rect">
            <a:avLst/>
          </a:prstGeom>
          <a:solidFill>
            <a:srgbClr val="EAEDED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Add Google Pay account</a:t>
            </a:r>
            <a:endParaRPr lang="en-DE" sz="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5B8E9326-B81A-449E-ACF3-F00D9B85C861}"/>
              </a:ext>
            </a:extLst>
          </p:cNvPr>
          <p:cNvSpPr/>
          <p:nvPr/>
        </p:nvSpPr>
        <p:spPr>
          <a:xfrm>
            <a:off x="3583495" y="2005570"/>
            <a:ext cx="2683796" cy="260970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Billing history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7" name="Isosceles Triangle 146">
            <a:extLst>
              <a:ext uri="{FF2B5EF4-FFF2-40B4-BE49-F238E27FC236}">
                <a16:creationId xmlns:a16="http://schemas.microsoft.com/office/drawing/2014/main" id="{2E4231A9-CD9D-48E5-B6F9-2EDD308A4A09}"/>
              </a:ext>
            </a:extLst>
          </p:cNvPr>
          <p:cNvSpPr/>
          <p:nvPr/>
        </p:nvSpPr>
        <p:spPr>
          <a:xfrm flipV="1">
            <a:off x="6083914" y="2091487"/>
            <a:ext cx="114300" cy="98492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461B329E-158F-463A-8F2B-BF1639F2F507}"/>
              </a:ext>
            </a:extLst>
          </p:cNvPr>
          <p:cNvSpPr txBox="1"/>
          <p:nvPr/>
        </p:nvSpPr>
        <p:spPr>
          <a:xfrm>
            <a:off x="192695" y="5036705"/>
            <a:ext cx="17313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My reviews</a:t>
            </a:r>
            <a:endParaRPr lang="en-US" sz="14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01C967B9-BD0F-4C29-826A-67D7D45D5C08}"/>
              </a:ext>
            </a:extLst>
          </p:cNvPr>
          <p:cNvSpPr txBox="1"/>
          <p:nvPr/>
        </p:nvSpPr>
        <p:spPr>
          <a:xfrm>
            <a:off x="205395" y="5527426"/>
            <a:ext cx="17313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Customer Support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49824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67C6DE-03EC-4433-8167-FE3A151A9831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990B95-1FC6-4BD5-B731-C969B2C5D104}"/>
              </a:ext>
            </a:extLst>
          </p:cNvPr>
          <p:cNvSpPr txBox="1"/>
          <p:nvPr/>
        </p:nvSpPr>
        <p:spPr>
          <a:xfrm>
            <a:off x="192699" y="1143473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Personal Details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338B4F-438D-49BB-919E-45E7EBC79338}"/>
              </a:ext>
            </a:extLst>
          </p:cNvPr>
          <p:cNvSpPr txBox="1"/>
          <p:nvPr/>
        </p:nvSpPr>
        <p:spPr>
          <a:xfrm>
            <a:off x="192699" y="2201915"/>
            <a:ext cx="13990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Preferences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0705B0-B70B-49BF-910C-848EF1EF8705}"/>
              </a:ext>
            </a:extLst>
          </p:cNvPr>
          <p:cNvSpPr txBox="1"/>
          <p:nvPr/>
        </p:nvSpPr>
        <p:spPr>
          <a:xfrm>
            <a:off x="192699" y="1672694"/>
            <a:ext cx="16191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Preferred Locations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59FFB31-BFF5-4CFC-8DAB-D1D9425C5F1C}"/>
              </a:ext>
            </a:extLst>
          </p:cNvPr>
          <p:cNvSpPr/>
          <p:nvPr/>
        </p:nvSpPr>
        <p:spPr>
          <a:xfrm>
            <a:off x="3385210" y="34802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93934189-F965-46DA-97B7-9CA9E9CBEC8B}"/>
              </a:ext>
            </a:extLst>
          </p:cNvPr>
          <p:cNvSpPr/>
          <p:nvPr/>
        </p:nvSpPr>
        <p:spPr>
          <a:xfrm>
            <a:off x="5104649" y="34743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First name*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771BEF5B-3FE2-4A95-865E-139F581B0539}"/>
              </a:ext>
            </a:extLst>
          </p:cNvPr>
          <p:cNvSpPr/>
          <p:nvPr/>
        </p:nvSpPr>
        <p:spPr>
          <a:xfrm>
            <a:off x="6687800" y="356988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Last name*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77243C29-33F9-4739-BA57-D1566432CA96}"/>
              </a:ext>
            </a:extLst>
          </p:cNvPr>
          <p:cNvSpPr/>
          <p:nvPr/>
        </p:nvSpPr>
        <p:spPr>
          <a:xfrm>
            <a:off x="8257244" y="347431"/>
            <a:ext cx="566231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Sex*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0115A16D-5273-48FD-A41F-113F05ABC3E3}"/>
              </a:ext>
            </a:extLst>
          </p:cNvPr>
          <p:cNvSpPr/>
          <p:nvPr/>
        </p:nvSpPr>
        <p:spPr>
          <a:xfrm>
            <a:off x="9841800" y="356988"/>
            <a:ext cx="647827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Age*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3C2DDB57-3F4D-4E8B-BA7B-6A08C76001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8267575C-3D96-43AC-A90F-D983A4B28613}"/>
              </a:ext>
            </a:extLst>
          </p:cNvPr>
          <p:cNvSpPr/>
          <p:nvPr/>
        </p:nvSpPr>
        <p:spPr>
          <a:xfrm>
            <a:off x="12066532" y="1482027"/>
            <a:ext cx="113382" cy="522855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15482CE-F48F-44E0-BEBB-0BADA3D3B755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05FB060-46DE-400E-9B6E-89159E265B10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4751F1E-55B9-495B-8C72-912088F47329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2C3B30-F3F4-429B-892D-9867CB7F6D76}"/>
              </a:ext>
            </a:extLst>
          </p:cNvPr>
          <p:cNvSpPr/>
          <p:nvPr/>
        </p:nvSpPr>
        <p:spPr>
          <a:xfrm>
            <a:off x="6091993" y="14042"/>
            <a:ext cx="937513" cy="767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2A196B7-683D-4593-87C2-889FEBACBFE2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41AF23B-5AE3-4023-A98C-86CCB46E5145}"/>
              </a:ext>
            </a:extLst>
          </p:cNvPr>
          <p:cNvSpPr/>
          <p:nvPr/>
        </p:nvSpPr>
        <p:spPr>
          <a:xfrm>
            <a:off x="7029932" y="11122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B3C7016-058B-4EAE-831E-522397688F79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Profile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60B935-2E67-475D-93EA-F87163276129}"/>
              </a:ext>
            </a:extLst>
          </p:cNvPr>
          <p:cNvSpPr txBox="1"/>
          <p:nvPr/>
        </p:nvSpPr>
        <p:spPr>
          <a:xfrm>
            <a:off x="192697" y="2725873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Payment Settings</a:t>
            </a:r>
            <a:endParaRPr lang="en-US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40EE6D3-CBCC-4BCD-9BA4-27C013A10778}"/>
              </a:ext>
            </a:extLst>
          </p:cNvPr>
          <p:cNvSpPr txBox="1"/>
          <p:nvPr/>
        </p:nvSpPr>
        <p:spPr>
          <a:xfrm>
            <a:off x="192696" y="3246978"/>
            <a:ext cx="1526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u="sng" dirty="0">
                <a:solidFill>
                  <a:srgbClr val="FF75FF"/>
                </a:solidFill>
              </a:rPr>
              <a:t>Notification Settings</a:t>
            </a:r>
            <a:endParaRPr lang="en-US" sz="1400" u="sng" dirty="0">
              <a:solidFill>
                <a:srgbClr val="FF75FF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821510-4F60-4CB7-888D-890341FBBE2C}"/>
              </a:ext>
            </a:extLst>
          </p:cNvPr>
          <p:cNvSpPr txBox="1"/>
          <p:nvPr/>
        </p:nvSpPr>
        <p:spPr>
          <a:xfrm>
            <a:off x="192696" y="3983526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Booking History</a:t>
            </a:r>
            <a:endParaRPr 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FA5821-03D2-47E7-9544-F8DE61D476C8}"/>
              </a:ext>
            </a:extLst>
          </p:cNvPr>
          <p:cNvSpPr txBox="1"/>
          <p:nvPr/>
        </p:nvSpPr>
        <p:spPr>
          <a:xfrm>
            <a:off x="192696" y="4504631"/>
            <a:ext cx="17313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Privacy and Security</a:t>
            </a:r>
            <a:endParaRPr lang="en-US" sz="14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A524429-DABA-4599-9C2F-B74E968BFCFF}"/>
              </a:ext>
            </a:extLst>
          </p:cNvPr>
          <p:cNvSpPr/>
          <p:nvPr/>
        </p:nvSpPr>
        <p:spPr>
          <a:xfrm>
            <a:off x="2984316" y="1257300"/>
            <a:ext cx="8131359" cy="5252680"/>
          </a:xfrm>
          <a:prstGeom prst="rect">
            <a:avLst/>
          </a:prstGeom>
          <a:solidFill>
            <a:srgbClr val="FEF9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121F590-678C-4211-A988-538816934406}"/>
              </a:ext>
            </a:extLst>
          </p:cNvPr>
          <p:cNvSpPr txBox="1"/>
          <p:nvPr/>
        </p:nvSpPr>
        <p:spPr>
          <a:xfrm>
            <a:off x="3444994" y="2035889"/>
            <a:ext cx="21155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Notification preferences</a:t>
            </a:r>
            <a:endParaRPr lang="en-DE" sz="1400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E8BA87A0-EDB6-4D10-BF83-3DB206461FF2}"/>
              </a:ext>
            </a:extLst>
          </p:cNvPr>
          <p:cNvSpPr/>
          <p:nvPr/>
        </p:nvSpPr>
        <p:spPr>
          <a:xfrm>
            <a:off x="6264365" y="2047584"/>
            <a:ext cx="1228691" cy="260970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76FC80C-EDFC-4C6D-87ED-8EDB414D84FF}"/>
              </a:ext>
            </a:extLst>
          </p:cNvPr>
          <p:cNvGrpSpPr/>
          <p:nvPr/>
        </p:nvGrpSpPr>
        <p:grpSpPr>
          <a:xfrm>
            <a:off x="7292560" y="2111721"/>
            <a:ext cx="138112" cy="138113"/>
            <a:chOff x="10431555" y="2187409"/>
            <a:chExt cx="138112" cy="138113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6C958F6-ADF0-4B53-84CA-0EE2484EBA13}"/>
                </a:ext>
              </a:extLst>
            </p:cNvPr>
            <p:cNvSpPr/>
            <p:nvPr/>
          </p:nvSpPr>
          <p:spPr>
            <a:xfrm>
              <a:off x="10431555" y="2187409"/>
              <a:ext cx="138112" cy="1381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DE" sz="1200" dirty="0"/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7BC23C56-1389-4F5E-97A8-3533E4B4F475}"/>
                </a:ext>
              </a:extLst>
            </p:cNvPr>
            <p:cNvGrpSpPr/>
            <p:nvPr/>
          </p:nvGrpSpPr>
          <p:grpSpPr>
            <a:xfrm>
              <a:off x="10452097" y="2207145"/>
              <a:ext cx="97028" cy="98639"/>
              <a:chOff x="6487128" y="1996861"/>
              <a:chExt cx="97028" cy="98639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5A378364-A517-4D13-8E6E-B61FCCE12175}"/>
                  </a:ext>
                </a:extLst>
              </p:cNvPr>
              <p:cNvCxnSpPr/>
              <p:nvPr/>
            </p:nvCxnSpPr>
            <p:spPr>
              <a:xfrm>
                <a:off x="6487128" y="2000250"/>
                <a:ext cx="97028" cy="952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DD32741A-0B8A-40DB-9B95-F2F9D21DFF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7128" y="1996861"/>
                <a:ext cx="97028" cy="9863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C2587032-B98B-4D03-A7E2-B331B4E3FACE}"/>
              </a:ext>
            </a:extLst>
          </p:cNvPr>
          <p:cNvSpPr txBox="1"/>
          <p:nvPr/>
        </p:nvSpPr>
        <p:spPr>
          <a:xfrm>
            <a:off x="6247103" y="2041068"/>
            <a:ext cx="62740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chemeClr val="bg2">
                    <a:lumMod val="25000"/>
                  </a:schemeClr>
                </a:solidFill>
              </a:rPr>
              <a:t>Push</a:t>
            </a:r>
            <a:endParaRPr lang="en-DE" sz="1100" dirty="0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7761914C-4021-44C3-8385-08A89A6E1647}"/>
              </a:ext>
            </a:extLst>
          </p:cNvPr>
          <p:cNvSpPr/>
          <p:nvPr/>
        </p:nvSpPr>
        <p:spPr>
          <a:xfrm>
            <a:off x="7728645" y="2047584"/>
            <a:ext cx="1228691" cy="260970"/>
          </a:xfrm>
          <a:prstGeom prst="roundRect">
            <a:avLst/>
          </a:prstGeom>
          <a:solidFill>
            <a:schemeClr val="bg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E30729E-0DBF-4859-A8F4-142EC49CB459}"/>
              </a:ext>
            </a:extLst>
          </p:cNvPr>
          <p:cNvSpPr txBox="1"/>
          <p:nvPr/>
        </p:nvSpPr>
        <p:spPr>
          <a:xfrm>
            <a:off x="7716561" y="2043749"/>
            <a:ext cx="71389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chemeClr val="bg2">
                    <a:lumMod val="25000"/>
                  </a:schemeClr>
                </a:solidFill>
              </a:rPr>
              <a:t>SMS</a:t>
            </a:r>
            <a:endParaRPr lang="en-DE" sz="1100" dirty="0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C4FD044-C875-4F24-B29B-56672903BC5B}"/>
              </a:ext>
            </a:extLst>
          </p:cNvPr>
          <p:cNvGrpSpPr/>
          <p:nvPr/>
        </p:nvGrpSpPr>
        <p:grpSpPr>
          <a:xfrm>
            <a:off x="9188314" y="2035889"/>
            <a:ext cx="1240775" cy="264805"/>
            <a:chOff x="6967017" y="2167765"/>
            <a:chExt cx="1240775" cy="264805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CAB79F70-5C89-4B14-B460-019714FD9BE2}"/>
                </a:ext>
              </a:extLst>
            </p:cNvPr>
            <p:cNvSpPr/>
            <p:nvPr/>
          </p:nvSpPr>
          <p:spPr>
            <a:xfrm>
              <a:off x="6979101" y="2171600"/>
              <a:ext cx="1228691" cy="26097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89DD022-651D-4B7A-AD34-5B2A8C91B322}"/>
                </a:ext>
              </a:extLst>
            </p:cNvPr>
            <p:cNvSpPr/>
            <p:nvPr/>
          </p:nvSpPr>
          <p:spPr>
            <a:xfrm>
              <a:off x="8000625" y="2243473"/>
              <a:ext cx="138112" cy="1381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DE" sz="120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B1F37F4-1A14-4564-B605-A9B5B1627208}"/>
                </a:ext>
              </a:extLst>
            </p:cNvPr>
            <p:cNvSpPr txBox="1"/>
            <p:nvPr/>
          </p:nvSpPr>
          <p:spPr>
            <a:xfrm>
              <a:off x="6967017" y="2167765"/>
              <a:ext cx="71389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100" dirty="0">
                  <a:solidFill>
                    <a:schemeClr val="bg2">
                      <a:lumMod val="25000"/>
                    </a:schemeClr>
                  </a:solidFill>
                </a:rPr>
                <a:t>Email</a:t>
              </a:r>
              <a:endParaRPr lang="en-DE" sz="1100" dirty="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2DE8508-584F-4E8B-85AF-3AB5118946A9}"/>
              </a:ext>
            </a:extLst>
          </p:cNvPr>
          <p:cNvGrpSpPr/>
          <p:nvPr/>
        </p:nvGrpSpPr>
        <p:grpSpPr>
          <a:xfrm>
            <a:off x="8761763" y="2111597"/>
            <a:ext cx="138112" cy="138113"/>
            <a:chOff x="10431555" y="2187409"/>
            <a:chExt cx="138112" cy="138113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C5089AF6-B80C-49C2-A21D-CC6B63C5E58F}"/>
                </a:ext>
              </a:extLst>
            </p:cNvPr>
            <p:cNvSpPr/>
            <p:nvPr/>
          </p:nvSpPr>
          <p:spPr>
            <a:xfrm>
              <a:off x="10431555" y="2187409"/>
              <a:ext cx="138112" cy="1381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DE" sz="1200" dirty="0"/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33903C9E-085D-4BBF-93B7-DB5117AB0724}"/>
                </a:ext>
              </a:extLst>
            </p:cNvPr>
            <p:cNvGrpSpPr/>
            <p:nvPr/>
          </p:nvGrpSpPr>
          <p:grpSpPr>
            <a:xfrm>
              <a:off x="10452097" y="2207145"/>
              <a:ext cx="97028" cy="98639"/>
              <a:chOff x="6487128" y="1996861"/>
              <a:chExt cx="97028" cy="98639"/>
            </a:xfrm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9488D065-C68A-4F36-BB2B-C7A7BF664390}"/>
                  </a:ext>
                </a:extLst>
              </p:cNvPr>
              <p:cNvCxnSpPr/>
              <p:nvPr/>
            </p:nvCxnSpPr>
            <p:spPr>
              <a:xfrm>
                <a:off x="6487128" y="2000250"/>
                <a:ext cx="97028" cy="952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05C6F18E-BFC6-4F0B-8305-091A2F8204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7128" y="1996861"/>
                <a:ext cx="97028" cy="9863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3B649688-E579-49CF-990B-C56BCDA8731B}"/>
              </a:ext>
            </a:extLst>
          </p:cNvPr>
          <p:cNvSpPr txBox="1"/>
          <p:nvPr/>
        </p:nvSpPr>
        <p:spPr>
          <a:xfrm>
            <a:off x="3444994" y="1596699"/>
            <a:ext cx="21155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All notifications</a:t>
            </a:r>
            <a:endParaRPr lang="en-DE" sz="1400" dirty="0"/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51DA656C-F88D-4F55-BFBC-2375C5FB5A71}"/>
              </a:ext>
            </a:extLst>
          </p:cNvPr>
          <p:cNvSpPr/>
          <p:nvPr/>
        </p:nvSpPr>
        <p:spPr>
          <a:xfrm>
            <a:off x="7734919" y="1603068"/>
            <a:ext cx="1228691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AFC304B-1ACB-433D-ABEE-7A15B9F09663}"/>
              </a:ext>
            </a:extLst>
          </p:cNvPr>
          <p:cNvSpPr/>
          <p:nvPr/>
        </p:nvSpPr>
        <p:spPr>
          <a:xfrm>
            <a:off x="8763114" y="1667205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18A2A97-F259-473D-A70D-F0C5C2582CAF}"/>
              </a:ext>
            </a:extLst>
          </p:cNvPr>
          <p:cNvSpPr txBox="1"/>
          <p:nvPr/>
        </p:nvSpPr>
        <p:spPr>
          <a:xfrm>
            <a:off x="7717657" y="1596552"/>
            <a:ext cx="7346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chemeClr val="bg2">
                    <a:lumMod val="25000"/>
                  </a:schemeClr>
                </a:solidFill>
              </a:rPr>
              <a:t>Turn off</a:t>
            </a:r>
            <a:endParaRPr lang="en-DE" sz="1100" dirty="0"/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862DA6B0-A0EC-4AE7-947F-B04CC4B949BE}"/>
              </a:ext>
            </a:extLst>
          </p:cNvPr>
          <p:cNvSpPr/>
          <p:nvPr/>
        </p:nvSpPr>
        <p:spPr>
          <a:xfrm>
            <a:off x="6259187" y="1602714"/>
            <a:ext cx="1228691" cy="260970"/>
          </a:xfrm>
          <a:prstGeom prst="roundRect">
            <a:avLst/>
          </a:prstGeom>
          <a:solidFill>
            <a:schemeClr val="bg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61C2BF6-7881-4748-A1DA-58CDCA5F6BCC}"/>
              </a:ext>
            </a:extLst>
          </p:cNvPr>
          <p:cNvSpPr txBox="1"/>
          <p:nvPr/>
        </p:nvSpPr>
        <p:spPr>
          <a:xfrm>
            <a:off x="6247103" y="1598879"/>
            <a:ext cx="71389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chemeClr val="bg2">
                    <a:lumMod val="25000"/>
                  </a:schemeClr>
                </a:solidFill>
              </a:rPr>
              <a:t>Turn on</a:t>
            </a:r>
            <a:endParaRPr lang="en-DE" sz="1100" dirty="0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A960BB2-A796-465B-80B2-493AE04F678F}"/>
              </a:ext>
            </a:extLst>
          </p:cNvPr>
          <p:cNvGrpSpPr/>
          <p:nvPr/>
        </p:nvGrpSpPr>
        <p:grpSpPr>
          <a:xfrm>
            <a:off x="7292305" y="1666727"/>
            <a:ext cx="138112" cy="138113"/>
            <a:chOff x="10431555" y="2187409"/>
            <a:chExt cx="138112" cy="138113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4E27119E-9205-42E1-B782-1AF248081C03}"/>
                </a:ext>
              </a:extLst>
            </p:cNvPr>
            <p:cNvSpPr/>
            <p:nvPr/>
          </p:nvSpPr>
          <p:spPr>
            <a:xfrm>
              <a:off x="10431555" y="2187409"/>
              <a:ext cx="138112" cy="1381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DE" sz="1200" dirty="0"/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67717063-B65C-4FA3-BC49-FA5974EF3F78}"/>
                </a:ext>
              </a:extLst>
            </p:cNvPr>
            <p:cNvGrpSpPr/>
            <p:nvPr/>
          </p:nvGrpSpPr>
          <p:grpSpPr>
            <a:xfrm>
              <a:off x="10452097" y="2207145"/>
              <a:ext cx="97028" cy="98639"/>
              <a:chOff x="6487128" y="1996861"/>
              <a:chExt cx="97028" cy="98639"/>
            </a:xfrm>
          </p:grpSpPr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28C47B7A-1574-4BBE-9BEB-6FE69B825B23}"/>
                  </a:ext>
                </a:extLst>
              </p:cNvPr>
              <p:cNvCxnSpPr/>
              <p:nvPr/>
            </p:nvCxnSpPr>
            <p:spPr>
              <a:xfrm>
                <a:off x="6487128" y="2000250"/>
                <a:ext cx="97028" cy="952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53BCFC9D-A7C7-40CF-B15C-7689F969D1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7128" y="1996861"/>
                <a:ext cx="97028" cy="9863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BB8CB8E1-B0CC-420F-9A03-0DA7872E151E}"/>
              </a:ext>
            </a:extLst>
          </p:cNvPr>
          <p:cNvSpPr/>
          <p:nvPr/>
        </p:nvSpPr>
        <p:spPr>
          <a:xfrm>
            <a:off x="9200398" y="1609405"/>
            <a:ext cx="1228691" cy="260970"/>
          </a:xfrm>
          <a:prstGeom prst="roundRect">
            <a:avLst/>
          </a:prstGeom>
          <a:solidFill>
            <a:schemeClr val="bg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6B0796C-CF67-4CDE-B172-37C9BDF1584C}"/>
              </a:ext>
            </a:extLst>
          </p:cNvPr>
          <p:cNvSpPr txBox="1"/>
          <p:nvPr/>
        </p:nvSpPr>
        <p:spPr>
          <a:xfrm>
            <a:off x="9200397" y="1616162"/>
            <a:ext cx="82928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chemeClr val="bg2">
                    <a:lumMod val="25000"/>
                  </a:schemeClr>
                </a:solidFill>
              </a:rPr>
              <a:t>Mute</a:t>
            </a:r>
            <a:endParaRPr lang="en-DE" sz="1050" dirty="0"/>
          </a:p>
        </p:txBody>
      </p:sp>
      <p:sp>
        <p:nvSpPr>
          <p:cNvPr id="113" name="Isosceles Triangle 112">
            <a:extLst>
              <a:ext uri="{FF2B5EF4-FFF2-40B4-BE49-F238E27FC236}">
                <a16:creationId xmlns:a16="http://schemas.microsoft.com/office/drawing/2014/main" id="{E9FDC0BD-E44C-4D0D-8E1F-E60304017021}"/>
              </a:ext>
            </a:extLst>
          </p:cNvPr>
          <p:cNvSpPr/>
          <p:nvPr/>
        </p:nvSpPr>
        <p:spPr>
          <a:xfrm flipV="1">
            <a:off x="10261213" y="1695284"/>
            <a:ext cx="111918" cy="97902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013DEE0-BC0D-4B42-A690-5C17871A6B7A}"/>
              </a:ext>
            </a:extLst>
          </p:cNvPr>
          <p:cNvGrpSpPr/>
          <p:nvPr/>
        </p:nvGrpSpPr>
        <p:grpSpPr>
          <a:xfrm>
            <a:off x="5200107" y="5970856"/>
            <a:ext cx="3699776" cy="350217"/>
            <a:chOff x="5507908" y="5908768"/>
            <a:chExt cx="3699776" cy="350217"/>
          </a:xfrm>
        </p:grpSpPr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CCC0C1E3-C675-4144-83B1-724E1584A0D8}"/>
                </a:ext>
              </a:extLst>
            </p:cNvPr>
            <p:cNvSpPr/>
            <p:nvPr/>
          </p:nvSpPr>
          <p:spPr>
            <a:xfrm>
              <a:off x="5507908" y="5911423"/>
              <a:ext cx="1778995" cy="347562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Save Changes</a:t>
              </a:r>
              <a:endParaRPr lang="en-DE" sz="1400" dirty="0">
                <a:solidFill>
                  <a:schemeClr val="bg1"/>
                </a:solidFill>
              </a:endParaRPr>
            </a:p>
          </p:txBody>
        </p: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F64351CE-5C74-42A2-9236-B3D4AEA806CE}"/>
                </a:ext>
              </a:extLst>
            </p:cNvPr>
            <p:cNvSpPr/>
            <p:nvPr/>
          </p:nvSpPr>
          <p:spPr>
            <a:xfrm>
              <a:off x="7428689" y="5908768"/>
              <a:ext cx="1778995" cy="3475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Discard Changes</a:t>
              </a:r>
              <a:endParaRPr lang="en-DE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8CC25D59-AE20-4356-B698-7CB89DDD5CC9}"/>
              </a:ext>
            </a:extLst>
          </p:cNvPr>
          <p:cNvSpPr txBox="1"/>
          <p:nvPr/>
        </p:nvSpPr>
        <p:spPr>
          <a:xfrm>
            <a:off x="192695" y="5036705"/>
            <a:ext cx="17313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My reviews</a:t>
            </a:r>
            <a:endParaRPr lang="en-US" sz="14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770A046-831E-40BC-85D9-85AC84D3741B}"/>
              </a:ext>
            </a:extLst>
          </p:cNvPr>
          <p:cNvSpPr txBox="1"/>
          <p:nvPr/>
        </p:nvSpPr>
        <p:spPr>
          <a:xfrm>
            <a:off x="205395" y="5527426"/>
            <a:ext cx="17313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Customer Support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9684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67C6DE-03EC-4433-8167-FE3A151A9831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990B95-1FC6-4BD5-B731-C969B2C5D104}"/>
              </a:ext>
            </a:extLst>
          </p:cNvPr>
          <p:cNvSpPr txBox="1"/>
          <p:nvPr/>
        </p:nvSpPr>
        <p:spPr>
          <a:xfrm>
            <a:off x="192699" y="1143473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Personal Details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338B4F-438D-49BB-919E-45E7EBC79338}"/>
              </a:ext>
            </a:extLst>
          </p:cNvPr>
          <p:cNvSpPr txBox="1"/>
          <p:nvPr/>
        </p:nvSpPr>
        <p:spPr>
          <a:xfrm>
            <a:off x="192699" y="2201915"/>
            <a:ext cx="13990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Preferences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0705B0-B70B-49BF-910C-848EF1EF8705}"/>
              </a:ext>
            </a:extLst>
          </p:cNvPr>
          <p:cNvSpPr txBox="1"/>
          <p:nvPr/>
        </p:nvSpPr>
        <p:spPr>
          <a:xfrm>
            <a:off x="192699" y="1672694"/>
            <a:ext cx="16191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Preferred Locations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59FFB31-BFF5-4CFC-8DAB-D1D9425C5F1C}"/>
              </a:ext>
            </a:extLst>
          </p:cNvPr>
          <p:cNvSpPr/>
          <p:nvPr/>
        </p:nvSpPr>
        <p:spPr>
          <a:xfrm>
            <a:off x="3385210" y="34802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93934189-F965-46DA-97B7-9CA9E9CBEC8B}"/>
              </a:ext>
            </a:extLst>
          </p:cNvPr>
          <p:cNvSpPr/>
          <p:nvPr/>
        </p:nvSpPr>
        <p:spPr>
          <a:xfrm>
            <a:off x="5104649" y="34743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First name*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771BEF5B-3FE2-4A95-865E-139F581B0539}"/>
              </a:ext>
            </a:extLst>
          </p:cNvPr>
          <p:cNvSpPr/>
          <p:nvPr/>
        </p:nvSpPr>
        <p:spPr>
          <a:xfrm>
            <a:off x="6687800" y="356988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Last name*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77243C29-33F9-4739-BA57-D1566432CA96}"/>
              </a:ext>
            </a:extLst>
          </p:cNvPr>
          <p:cNvSpPr/>
          <p:nvPr/>
        </p:nvSpPr>
        <p:spPr>
          <a:xfrm>
            <a:off x="8257244" y="347431"/>
            <a:ext cx="566231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Sex*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0115A16D-5273-48FD-A41F-113F05ABC3E3}"/>
              </a:ext>
            </a:extLst>
          </p:cNvPr>
          <p:cNvSpPr/>
          <p:nvPr/>
        </p:nvSpPr>
        <p:spPr>
          <a:xfrm>
            <a:off x="9841800" y="356988"/>
            <a:ext cx="647827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Age*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3C2DDB57-3F4D-4E8B-BA7B-6A08C76001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8267575C-3D96-43AC-A90F-D983A4B28613}"/>
              </a:ext>
            </a:extLst>
          </p:cNvPr>
          <p:cNvSpPr/>
          <p:nvPr/>
        </p:nvSpPr>
        <p:spPr>
          <a:xfrm>
            <a:off x="12066532" y="1482027"/>
            <a:ext cx="113382" cy="522855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15482CE-F48F-44E0-BEBB-0BADA3D3B755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05FB060-46DE-400E-9B6E-89159E265B10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4751F1E-55B9-495B-8C72-912088F47329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2C3B30-F3F4-429B-892D-9867CB7F6D76}"/>
              </a:ext>
            </a:extLst>
          </p:cNvPr>
          <p:cNvSpPr/>
          <p:nvPr/>
        </p:nvSpPr>
        <p:spPr>
          <a:xfrm>
            <a:off x="6091993" y="14042"/>
            <a:ext cx="937513" cy="767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2A196B7-683D-4593-87C2-889FEBACBFE2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41AF23B-5AE3-4023-A98C-86CCB46E5145}"/>
              </a:ext>
            </a:extLst>
          </p:cNvPr>
          <p:cNvSpPr/>
          <p:nvPr/>
        </p:nvSpPr>
        <p:spPr>
          <a:xfrm>
            <a:off x="7029932" y="11122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B3C7016-058B-4EAE-831E-522397688F79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Profile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60B935-2E67-475D-93EA-F87163276129}"/>
              </a:ext>
            </a:extLst>
          </p:cNvPr>
          <p:cNvSpPr txBox="1"/>
          <p:nvPr/>
        </p:nvSpPr>
        <p:spPr>
          <a:xfrm>
            <a:off x="192697" y="2725873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Payment Settings</a:t>
            </a:r>
            <a:endParaRPr lang="en-US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40EE6D3-CBCC-4BCD-9BA4-27C013A10778}"/>
              </a:ext>
            </a:extLst>
          </p:cNvPr>
          <p:cNvSpPr txBox="1"/>
          <p:nvPr/>
        </p:nvSpPr>
        <p:spPr>
          <a:xfrm>
            <a:off x="192696" y="3246978"/>
            <a:ext cx="1526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Notification Settings</a:t>
            </a:r>
            <a:endParaRPr 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821510-4F60-4CB7-888D-890341FBBE2C}"/>
              </a:ext>
            </a:extLst>
          </p:cNvPr>
          <p:cNvSpPr txBox="1"/>
          <p:nvPr/>
        </p:nvSpPr>
        <p:spPr>
          <a:xfrm>
            <a:off x="192696" y="3983526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u="sng" dirty="0">
                <a:solidFill>
                  <a:srgbClr val="FF75FF"/>
                </a:solidFill>
              </a:rPr>
              <a:t>Booking History</a:t>
            </a:r>
            <a:endParaRPr lang="en-US" sz="1400" u="sng" dirty="0">
              <a:solidFill>
                <a:srgbClr val="FF75FF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FA5821-03D2-47E7-9544-F8DE61D476C8}"/>
              </a:ext>
            </a:extLst>
          </p:cNvPr>
          <p:cNvSpPr txBox="1"/>
          <p:nvPr/>
        </p:nvSpPr>
        <p:spPr>
          <a:xfrm>
            <a:off x="192696" y="4504631"/>
            <a:ext cx="17313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Privacy and Security</a:t>
            </a:r>
            <a:endParaRPr lang="en-US" sz="1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CC7349D-CCBA-4F23-B1EF-4C4CAEDFCDD1}"/>
              </a:ext>
            </a:extLst>
          </p:cNvPr>
          <p:cNvSpPr/>
          <p:nvPr/>
        </p:nvSpPr>
        <p:spPr>
          <a:xfrm>
            <a:off x="2984316" y="1257300"/>
            <a:ext cx="8131359" cy="5252680"/>
          </a:xfrm>
          <a:prstGeom prst="rect">
            <a:avLst/>
          </a:prstGeom>
          <a:solidFill>
            <a:srgbClr val="FEF9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27CCC0A-4EC9-43D1-B342-5FEB778573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578" y="1242587"/>
            <a:ext cx="146098" cy="526739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C75BDE5-07C7-4E7B-AB02-27736854AFFB}"/>
              </a:ext>
            </a:extLst>
          </p:cNvPr>
          <p:cNvSpPr/>
          <p:nvPr/>
        </p:nvSpPr>
        <p:spPr>
          <a:xfrm>
            <a:off x="10982325" y="1345407"/>
            <a:ext cx="115799" cy="50553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A3DA2D-5A9D-49F7-AC49-B56BE7B521A3}"/>
              </a:ext>
            </a:extLst>
          </p:cNvPr>
          <p:cNvSpPr txBox="1"/>
          <p:nvPr/>
        </p:nvSpPr>
        <p:spPr>
          <a:xfrm>
            <a:off x="3363674" y="2924510"/>
            <a:ext cx="13923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Therapist name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D9FB313-4324-4F82-AC73-D17A4330BB55}"/>
              </a:ext>
            </a:extLst>
          </p:cNvPr>
          <p:cNvSpPr txBox="1"/>
          <p:nvPr/>
        </p:nvSpPr>
        <p:spPr>
          <a:xfrm>
            <a:off x="6115169" y="2924144"/>
            <a:ext cx="868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Location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84D4DA6-DA70-45E5-A8DB-C625BB8D1E7E}"/>
              </a:ext>
            </a:extLst>
          </p:cNvPr>
          <p:cNvSpPr txBox="1"/>
          <p:nvPr/>
        </p:nvSpPr>
        <p:spPr>
          <a:xfrm>
            <a:off x="4737596" y="2920928"/>
            <a:ext cx="762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Service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0D68D0-7C73-4685-ADE5-AB478DE738A9}"/>
              </a:ext>
            </a:extLst>
          </p:cNvPr>
          <p:cNvSpPr txBox="1"/>
          <p:nvPr/>
        </p:nvSpPr>
        <p:spPr>
          <a:xfrm>
            <a:off x="9836960" y="2920928"/>
            <a:ext cx="7911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Price (</a:t>
            </a:r>
            <a:r>
              <a:rPr lang="en-DE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)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0B9399-4671-4FEC-B690-CBD7D6FFDA12}"/>
              </a:ext>
            </a:extLst>
          </p:cNvPr>
          <p:cNvSpPr txBox="1"/>
          <p:nvPr/>
        </p:nvSpPr>
        <p:spPr>
          <a:xfrm>
            <a:off x="8177037" y="2947231"/>
            <a:ext cx="536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Date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EF81EDA-595C-4B9F-A0DC-708ECE882B02}"/>
              </a:ext>
            </a:extLst>
          </p:cNvPr>
          <p:cNvCxnSpPr/>
          <p:nvPr/>
        </p:nvCxnSpPr>
        <p:spPr>
          <a:xfrm>
            <a:off x="3269822" y="3228917"/>
            <a:ext cx="7365323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7FDEBC0-BB7F-48EA-915B-58371358E70D}"/>
              </a:ext>
            </a:extLst>
          </p:cNvPr>
          <p:cNvSpPr txBox="1"/>
          <p:nvPr/>
        </p:nvSpPr>
        <p:spPr>
          <a:xfrm>
            <a:off x="3403937" y="3320170"/>
            <a:ext cx="1209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Anna Müller</a:t>
            </a:r>
            <a:endParaRPr lang="en-DE" sz="1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11F3BD9-2C58-458F-BA79-9421F17513B2}"/>
              </a:ext>
            </a:extLst>
          </p:cNvPr>
          <p:cNvSpPr txBox="1"/>
          <p:nvPr/>
        </p:nvSpPr>
        <p:spPr>
          <a:xfrm>
            <a:off x="3410954" y="3547170"/>
            <a:ext cx="16396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Maximilian Schmidt</a:t>
            </a:r>
            <a:endParaRPr lang="en-DE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58B851-BF55-47DB-AFC1-A6E5993228BF}"/>
              </a:ext>
            </a:extLst>
          </p:cNvPr>
          <p:cNvSpPr txBox="1"/>
          <p:nvPr/>
        </p:nvSpPr>
        <p:spPr>
          <a:xfrm>
            <a:off x="3410954" y="3756174"/>
            <a:ext cx="15265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Emma Fischer</a:t>
            </a:r>
            <a:endParaRPr lang="en-DE" sz="1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E0F5533-243B-4EAD-B2DD-F2E2519DD871}"/>
              </a:ext>
            </a:extLst>
          </p:cNvPr>
          <p:cNvSpPr txBox="1"/>
          <p:nvPr/>
        </p:nvSpPr>
        <p:spPr>
          <a:xfrm>
            <a:off x="3410954" y="3983578"/>
            <a:ext cx="1209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Leon Wagner</a:t>
            </a:r>
            <a:endParaRPr lang="en-DE" sz="1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060BAB3-F5AD-408A-8EE6-048E20857354}"/>
              </a:ext>
            </a:extLst>
          </p:cNvPr>
          <p:cNvSpPr txBox="1"/>
          <p:nvPr/>
        </p:nvSpPr>
        <p:spPr>
          <a:xfrm>
            <a:off x="3407726" y="4198873"/>
            <a:ext cx="12094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Sophia Meyer</a:t>
            </a:r>
            <a:endParaRPr lang="en-DE" sz="1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6B7F74E-9BBD-4134-9E80-3316771C2563}"/>
              </a:ext>
            </a:extLst>
          </p:cNvPr>
          <p:cNvSpPr txBox="1"/>
          <p:nvPr/>
        </p:nvSpPr>
        <p:spPr>
          <a:xfrm>
            <a:off x="4759353" y="3316589"/>
            <a:ext cx="1209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Thai massage</a:t>
            </a:r>
            <a:endParaRPr lang="en-DE" sz="1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523F1AD-64BE-44BF-B379-83FCDE481D68}"/>
              </a:ext>
            </a:extLst>
          </p:cNvPr>
          <p:cNvSpPr txBox="1"/>
          <p:nvPr/>
        </p:nvSpPr>
        <p:spPr>
          <a:xfrm>
            <a:off x="4766369" y="3546955"/>
            <a:ext cx="1209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Foot massage</a:t>
            </a:r>
            <a:endParaRPr lang="en-DE" sz="10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620CEE5-D8A4-48D2-804B-E67ED0095417}"/>
              </a:ext>
            </a:extLst>
          </p:cNvPr>
          <p:cNvSpPr txBox="1"/>
          <p:nvPr/>
        </p:nvSpPr>
        <p:spPr>
          <a:xfrm>
            <a:off x="4756248" y="3755959"/>
            <a:ext cx="16132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Pregnancy massage</a:t>
            </a:r>
            <a:endParaRPr lang="en-DE" sz="10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9B7DB4E-4973-461F-96DD-01E321178942}"/>
              </a:ext>
            </a:extLst>
          </p:cNvPr>
          <p:cNvSpPr txBox="1"/>
          <p:nvPr/>
        </p:nvSpPr>
        <p:spPr>
          <a:xfrm>
            <a:off x="4756248" y="3977959"/>
            <a:ext cx="16132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Body scrub</a:t>
            </a:r>
            <a:endParaRPr lang="en-DE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80BB72F-8E85-43CB-A88E-5864C2672720}"/>
              </a:ext>
            </a:extLst>
          </p:cNvPr>
          <p:cNvSpPr txBox="1"/>
          <p:nvPr/>
        </p:nvSpPr>
        <p:spPr>
          <a:xfrm>
            <a:off x="4756248" y="4192060"/>
            <a:ext cx="16132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Yoga personal training</a:t>
            </a:r>
            <a:endParaRPr lang="en-DE" sz="1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18DE14C-49C8-4317-A302-4446243FD54E}"/>
              </a:ext>
            </a:extLst>
          </p:cNvPr>
          <p:cNvSpPr txBox="1"/>
          <p:nvPr/>
        </p:nvSpPr>
        <p:spPr>
          <a:xfrm>
            <a:off x="6153126" y="3341071"/>
            <a:ext cx="238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Rosenweg 5, 80331 München</a:t>
            </a:r>
            <a:endParaRPr lang="en-DE" sz="10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8A7D09F-C740-45C6-8FF6-9D2E88B0C5CA}"/>
              </a:ext>
            </a:extLst>
          </p:cNvPr>
          <p:cNvSpPr txBox="1"/>
          <p:nvPr/>
        </p:nvSpPr>
        <p:spPr>
          <a:xfrm>
            <a:off x="6160142" y="3571437"/>
            <a:ext cx="25348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Lindenallee 7, 40210 Düsseldorf</a:t>
            </a:r>
            <a:endParaRPr lang="en-DE" sz="10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C7AC5F5-CA0A-444A-9505-573C0E000DD3}"/>
              </a:ext>
            </a:extLst>
          </p:cNvPr>
          <p:cNvSpPr txBox="1"/>
          <p:nvPr/>
        </p:nvSpPr>
        <p:spPr>
          <a:xfrm>
            <a:off x="6150021" y="3780441"/>
            <a:ext cx="23973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Hauptstraße 12, 10115 Berlin</a:t>
            </a:r>
            <a:endParaRPr lang="en-DE" sz="1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9FEA21F-55DC-42DC-BE68-11CC8BB255B7}"/>
              </a:ext>
            </a:extLst>
          </p:cNvPr>
          <p:cNvSpPr txBox="1"/>
          <p:nvPr/>
        </p:nvSpPr>
        <p:spPr>
          <a:xfrm>
            <a:off x="6150021" y="4002441"/>
            <a:ext cx="23973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Am Markt 14, 28195 Bremen</a:t>
            </a:r>
            <a:endParaRPr lang="en-DE" sz="1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8BF463F-1AC6-4B36-BF4A-17019591E3DD}"/>
              </a:ext>
            </a:extLst>
          </p:cNvPr>
          <p:cNvSpPr txBox="1"/>
          <p:nvPr/>
        </p:nvSpPr>
        <p:spPr>
          <a:xfrm>
            <a:off x="6145637" y="4192059"/>
            <a:ext cx="27084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Sonnenstraße 30, 01067 Dresden</a:t>
            </a:r>
            <a:endParaRPr lang="en-DE" sz="1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F4F6A4C-A67C-49F5-8426-148BCBB7197B}"/>
              </a:ext>
            </a:extLst>
          </p:cNvPr>
          <p:cNvSpPr txBox="1"/>
          <p:nvPr/>
        </p:nvSpPr>
        <p:spPr>
          <a:xfrm>
            <a:off x="8183432" y="3344975"/>
            <a:ext cx="8282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07</a:t>
            </a:r>
            <a:r>
              <a:rPr lang="en-DE" sz="1000" dirty="0"/>
              <a:t>/01/2025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0911AA2-688E-43E5-8C12-A8B6BB83BEE2}"/>
              </a:ext>
            </a:extLst>
          </p:cNvPr>
          <p:cNvSpPr txBox="1"/>
          <p:nvPr/>
        </p:nvSpPr>
        <p:spPr>
          <a:xfrm>
            <a:off x="8190448" y="3575341"/>
            <a:ext cx="8383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000" dirty="0"/>
              <a:t>24/03/2024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1E6F0CD-87A5-4BBA-9083-A46F03A4C296}"/>
              </a:ext>
            </a:extLst>
          </p:cNvPr>
          <p:cNvSpPr txBox="1"/>
          <p:nvPr/>
        </p:nvSpPr>
        <p:spPr>
          <a:xfrm>
            <a:off x="8180328" y="3784345"/>
            <a:ext cx="89502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000" dirty="0"/>
              <a:t>07/06/2025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CB2A6CB-C6F9-44B4-81A5-41DAEECB8CB2}"/>
              </a:ext>
            </a:extLst>
          </p:cNvPr>
          <p:cNvSpPr txBox="1"/>
          <p:nvPr/>
        </p:nvSpPr>
        <p:spPr>
          <a:xfrm>
            <a:off x="8180328" y="4006345"/>
            <a:ext cx="83832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000" dirty="0"/>
              <a:t>19/08/2025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8B58BA7-B5DF-4748-B083-448A50031290}"/>
              </a:ext>
            </a:extLst>
          </p:cNvPr>
          <p:cNvSpPr txBox="1"/>
          <p:nvPr/>
        </p:nvSpPr>
        <p:spPr>
          <a:xfrm>
            <a:off x="8185306" y="4194890"/>
            <a:ext cx="8688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000" dirty="0"/>
              <a:t>30/11/2024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40E0C71-67D1-4BBD-BAF7-539ADA923436}"/>
              </a:ext>
            </a:extLst>
          </p:cNvPr>
          <p:cNvSpPr txBox="1"/>
          <p:nvPr/>
        </p:nvSpPr>
        <p:spPr>
          <a:xfrm>
            <a:off x="9861941" y="3316803"/>
            <a:ext cx="40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25</a:t>
            </a:r>
            <a:endParaRPr lang="en-DE" sz="1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F93FA88-A462-42C5-B85B-167B51A396D0}"/>
              </a:ext>
            </a:extLst>
          </p:cNvPr>
          <p:cNvSpPr txBox="1"/>
          <p:nvPr/>
        </p:nvSpPr>
        <p:spPr>
          <a:xfrm>
            <a:off x="9868957" y="3547169"/>
            <a:ext cx="40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35</a:t>
            </a:r>
            <a:endParaRPr lang="en-DE" sz="10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64DB78-6470-4C69-8DFF-620350C939BF}"/>
              </a:ext>
            </a:extLst>
          </p:cNvPr>
          <p:cNvSpPr txBox="1"/>
          <p:nvPr/>
        </p:nvSpPr>
        <p:spPr>
          <a:xfrm>
            <a:off x="9858835" y="3756173"/>
            <a:ext cx="423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25</a:t>
            </a:r>
            <a:endParaRPr lang="en-DE" sz="10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8308008-E109-420F-9403-A1CFFACE329C}"/>
              </a:ext>
            </a:extLst>
          </p:cNvPr>
          <p:cNvSpPr txBox="1"/>
          <p:nvPr/>
        </p:nvSpPr>
        <p:spPr>
          <a:xfrm>
            <a:off x="9858836" y="3978173"/>
            <a:ext cx="4092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65</a:t>
            </a:r>
            <a:endParaRPr lang="en-DE" sz="10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406FDA9-CFFF-4F19-8C7E-66FA835A10C1}"/>
              </a:ext>
            </a:extLst>
          </p:cNvPr>
          <p:cNvSpPr txBox="1"/>
          <p:nvPr/>
        </p:nvSpPr>
        <p:spPr>
          <a:xfrm>
            <a:off x="9858835" y="4202092"/>
            <a:ext cx="35776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75</a:t>
            </a:r>
            <a:endParaRPr lang="en-DE" sz="10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2650DCA-236E-4456-9F98-6A1C8DA6BAAF}"/>
              </a:ext>
            </a:extLst>
          </p:cNvPr>
          <p:cNvSpPr txBox="1"/>
          <p:nvPr/>
        </p:nvSpPr>
        <p:spPr>
          <a:xfrm>
            <a:off x="9048362" y="2929727"/>
            <a:ext cx="8285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Duration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DF911F8-04AF-43A9-AA1A-850896684ECD}"/>
              </a:ext>
            </a:extLst>
          </p:cNvPr>
          <p:cNvSpPr txBox="1"/>
          <p:nvPr/>
        </p:nvSpPr>
        <p:spPr>
          <a:xfrm>
            <a:off x="9074768" y="3349853"/>
            <a:ext cx="8282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60 mins</a:t>
            </a:r>
            <a:endParaRPr lang="en-DE" sz="10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71D7C2C-80FF-4DED-818B-7CDDC3D18151}"/>
              </a:ext>
            </a:extLst>
          </p:cNvPr>
          <p:cNvSpPr txBox="1"/>
          <p:nvPr/>
        </p:nvSpPr>
        <p:spPr>
          <a:xfrm>
            <a:off x="9081784" y="3580219"/>
            <a:ext cx="8383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90 mins</a:t>
            </a:r>
            <a:endParaRPr lang="en-DE" sz="10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6D28097-10D0-421C-B99F-FDA1B3BCB060}"/>
              </a:ext>
            </a:extLst>
          </p:cNvPr>
          <p:cNvSpPr txBox="1"/>
          <p:nvPr/>
        </p:nvSpPr>
        <p:spPr>
          <a:xfrm>
            <a:off x="9071664" y="3789223"/>
            <a:ext cx="89502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60 mins</a:t>
            </a:r>
            <a:endParaRPr lang="en-DE" sz="1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FB4F558-7FF0-4C21-A3E5-7C5126F47B46}"/>
              </a:ext>
            </a:extLst>
          </p:cNvPr>
          <p:cNvSpPr txBox="1"/>
          <p:nvPr/>
        </p:nvSpPr>
        <p:spPr>
          <a:xfrm>
            <a:off x="9071664" y="4011223"/>
            <a:ext cx="83832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120 mins</a:t>
            </a:r>
            <a:endParaRPr lang="en-DE" sz="10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0FAA02D-A6FD-49A0-AC50-B5913AD043E8}"/>
              </a:ext>
            </a:extLst>
          </p:cNvPr>
          <p:cNvSpPr txBox="1"/>
          <p:nvPr/>
        </p:nvSpPr>
        <p:spPr>
          <a:xfrm>
            <a:off x="9076642" y="4199768"/>
            <a:ext cx="8688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90 mins</a:t>
            </a:r>
            <a:endParaRPr lang="en-DE" sz="10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5525997-DD95-4D3F-BC32-397418AE9832}"/>
              </a:ext>
            </a:extLst>
          </p:cNvPr>
          <p:cNvSpPr txBox="1"/>
          <p:nvPr/>
        </p:nvSpPr>
        <p:spPr>
          <a:xfrm>
            <a:off x="3316042" y="1571433"/>
            <a:ext cx="20072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2">
                    <a:lumMod val="50000"/>
                  </a:schemeClr>
                </a:solidFill>
              </a:rPr>
              <a:t>Search by name, service, location, duration, price 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AE1C4C53-D13D-4A90-84DB-BB5014498523}"/>
              </a:ext>
            </a:extLst>
          </p:cNvPr>
          <p:cNvSpPr/>
          <p:nvPr/>
        </p:nvSpPr>
        <p:spPr>
          <a:xfrm>
            <a:off x="5250749" y="1667475"/>
            <a:ext cx="2456062" cy="258916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DB2BB363-A2F2-49FA-A191-83545897A127}"/>
              </a:ext>
            </a:extLst>
          </p:cNvPr>
          <p:cNvSpPr/>
          <p:nvPr/>
        </p:nvSpPr>
        <p:spPr>
          <a:xfrm>
            <a:off x="7764284" y="1667475"/>
            <a:ext cx="868296" cy="237000"/>
          </a:xfrm>
          <a:prstGeom prst="roundRect">
            <a:avLst/>
          </a:prstGeom>
          <a:solidFill>
            <a:srgbClr val="FFD5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Search</a:t>
            </a:r>
            <a:endParaRPr lang="en-DE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3010DE2-899A-4E7C-A863-0D7F10C5D793}"/>
              </a:ext>
            </a:extLst>
          </p:cNvPr>
          <p:cNvSpPr txBox="1"/>
          <p:nvPr/>
        </p:nvSpPr>
        <p:spPr>
          <a:xfrm>
            <a:off x="192695" y="5036705"/>
            <a:ext cx="17313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My reviews</a:t>
            </a:r>
            <a:endParaRPr lang="en-US" sz="1400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810C918-73E2-48C5-9905-67F98A2200BF}"/>
              </a:ext>
            </a:extLst>
          </p:cNvPr>
          <p:cNvSpPr txBox="1"/>
          <p:nvPr/>
        </p:nvSpPr>
        <p:spPr>
          <a:xfrm>
            <a:off x="205395" y="5527426"/>
            <a:ext cx="17313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Customer Support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90846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67C6DE-03EC-4433-8167-FE3A151A9831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990B95-1FC6-4BD5-B731-C969B2C5D104}"/>
              </a:ext>
            </a:extLst>
          </p:cNvPr>
          <p:cNvSpPr txBox="1"/>
          <p:nvPr/>
        </p:nvSpPr>
        <p:spPr>
          <a:xfrm>
            <a:off x="192699" y="1143473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Personal Details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338B4F-438D-49BB-919E-45E7EBC79338}"/>
              </a:ext>
            </a:extLst>
          </p:cNvPr>
          <p:cNvSpPr txBox="1"/>
          <p:nvPr/>
        </p:nvSpPr>
        <p:spPr>
          <a:xfrm>
            <a:off x="192699" y="2201915"/>
            <a:ext cx="13990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Preferences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0705B0-B70B-49BF-910C-848EF1EF8705}"/>
              </a:ext>
            </a:extLst>
          </p:cNvPr>
          <p:cNvSpPr txBox="1"/>
          <p:nvPr/>
        </p:nvSpPr>
        <p:spPr>
          <a:xfrm>
            <a:off x="192699" y="1672694"/>
            <a:ext cx="16191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Preferred Locations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59FFB31-BFF5-4CFC-8DAB-D1D9425C5F1C}"/>
              </a:ext>
            </a:extLst>
          </p:cNvPr>
          <p:cNvSpPr/>
          <p:nvPr/>
        </p:nvSpPr>
        <p:spPr>
          <a:xfrm>
            <a:off x="3385210" y="34802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93934189-F965-46DA-97B7-9CA9E9CBEC8B}"/>
              </a:ext>
            </a:extLst>
          </p:cNvPr>
          <p:cNvSpPr/>
          <p:nvPr/>
        </p:nvSpPr>
        <p:spPr>
          <a:xfrm>
            <a:off x="5104649" y="34743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First name*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771BEF5B-3FE2-4A95-865E-139F581B0539}"/>
              </a:ext>
            </a:extLst>
          </p:cNvPr>
          <p:cNvSpPr/>
          <p:nvPr/>
        </p:nvSpPr>
        <p:spPr>
          <a:xfrm>
            <a:off x="6687800" y="356988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Last name*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77243C29-33F9-4739-BA57-D1566432CA96}"/>
              </a:ext>
            </a:extLst>
          </p:cNvPr>
          <p:cNvSpPr/>
          <p:nvPr/>
        </p:nvSpPr>
        <p:spPr>
          <a:xfrm>
            <a:off x="8257244" y="347431"/>
            <a:ext cx="566231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Sex*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0115A16D-5273-48FD-A41F-113F05ABC3E3}"/>
              </a:ext>
            </a:extLst>
          </p:cNvPr>
          <p:cNvSpPr/>
          <p:nvPr/>
        </p:nvSpPr>
        <p:spPr>
          <a:xfrm>
            <a:off x="9841800" y="356988"/>
            <a:ext cx="647827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Age*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3C2DDB57-3F4D-4E8B-BA7B-6A08C76001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8267575C-3D96-43AC-A90F-D983A4B28613}"/>
              </a:ext>
            </a:extLst>
          </p:cNvPr>
          <p:cNvSpPr/>
          <p:nvPr/>
        </p:nvSpPr>
        <p:spPr>
          <a:xfrm>
            <a:off x="12066532" y="1482027"/>
            <a:ext cx="113382" cy="522855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15482CE-F48F-44E0-BEBB-0BADA3D3B755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05FB060-46DE-400E-9B6E-89159E265B10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4751F1E-55B9-495B-8C72-912088F47329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2C3B30-F3F4-429B-892D-9867CB7F6D76}"/>
              </a:ext>
            </a:extLst>
          </p:cNvPr>
          <p:cNvSpPr/>
          <p:nvPr/>
        </p:nvSpPr>
        <p:spPr>
          <a:xfrm>
            <a:off x="6091993" y="14042"/>
            <a:ext cx="937513" cy="767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2A196B7-683D-4593-87C2-889FEBACBFE2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41AF23B-5AE3-4023-A98C-86CCB46E5145}"/>
              </a:ext>
            </a:extLst>
          </p:cNvPr>
          <p:cNvSpPr/>
          <p:nvPr/>
        </p:nvSpPr>
        <p:spPr>
          <a:xfrm>
            <a:off x="7029932" y="11122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B3C7016-058B-4EAE-831E-522397688F79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Profile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60B935-2E67-475D-93EA-F87163276129}"/>
              </a:ext>
            </a:extLst>
          </p:cNvPr>
          <p:cNvSpPr txBox="1"/>
          <p:nvPr/>
        </p:nvSpPr>
        <p:spPr>
          <a:xfrm>
            <a:off x="192697" y="2725873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Payment Settings</a:t>
            </a:r>
            <a:endParaRPr lang="en-US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40EE6D3-CBCC-4BCD-9BA4-27C013A10778}"/>
              </a:ext>
            </a:extLst>
          </p:cNvPr>
          <p:cNvSpPr txBox="1"/>
          <p:nvPr/>
        </p:nvSpPr>
        <p:spPr>
          <a:xfrm>
            <a:off x="192696" y="3246978"/>
            <a:ext cx="1526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Notification Settings</a:t>
            </a:r>
            <a:endParaRPr 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821510-4F60-4CB7-888D-890341FBBE2C}"/>
              </a:ext>
            </a:extLst>
          </p:cNvPr>
          <p:cNvSpPr txBox="1"/>
          <p:nvPr/>
        </p:nvSpPr>
        <p:spPr>
          <a:xfrm>
            <a:off x="192696" y="3983526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Booking History</a:t>
            </a:r>
            <a:endParaRPr 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FA5821-03D2-47E7-9544-F8DE61D476C8}"/>
              </a:ext>
            </a:extLst>
          </p:cNvPr>
          <p:cNvSpPr txBox="1"/>
          <p:nvPr/>
        </p:nvSpPr>
        <p:spPr>
          <a:xfrm>
            <a:off x="192696" y="4504631"/>
            <a:ext cx="17313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u="sng" dirty="0">
                <a:solidFill>
                  <a:srgbClr val="FF75FF"/>
                </a:solidFill>
              </a:rPr>
              <a:t>Privacy and Security</a:t>
            </a:r>
            <a:endParaRPr lang="en-US" sz="1400" u="sng" dirty="0">
              <a:solidFill>
                <a:srgbClr val="FF75FF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414AFC7-DBD5-41A4-B99B-879E45AF8D6B}"/>
              </a:ext>
            </a:extLst>
          </p:cNvPr>
          <p:cNvSpPr/>
          <p:nvPr/>
        </p:nvSpPr>
        <p:spPr>
          <a:xfrm>
            <a:off x="2984316" y="1257300"/>
            <a:ext cx="8131359" cy="5252680"/>
          </a:xfrm>
          <a:prstGeom prst="rect">
            <a:avLst/>
          </a:prstGeom>
          <a:solidFill>
            <a:srgbClr val="FEF9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BF950E8-9B8B-4F7C-B513-C89C4B3A2E01}"/>
              </a:ext>
            </a:extLst>
          </p:cNvPr>
          <p:cNvGrpSpPr/>
          <p:nvPr/>
        </p:nvGrpSpPr>
        <p:grpSpPr>
          <a:xfrm>
            <a:off x="5200107" y="5970856"/>
            <a:ext cx="3699776" cy="350217"/>
            <a:chOff x="5507908" y="5908768"/>
            <a:chExt cx="3699776" cy="35021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73EDD8D1-314F-4659-8595-E2B12CA3FBF6}"/>
                </a:ext>
              </a:extLst>
            </p:cNvPr>
            <p:cNvSpPr/>
            <p:nvPr/>
          </p:nvSpPr>
          <p:spPr>
            <a:xfrm>
              <a:off x="5507908" y="5911423"/>
              <a:ext cx="1778995" cy="347562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Save Changes</a:t>
              </a:r>
              <a:endParaRPr lang="en-DE" sz="1400" dirty="0">
                <a:solidFill>
                  <a:schemeClr val="bg1"/>
                </a:solidFill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8290FDE9-965D-4964-9F1D-EA58DB0592DE}"/>
                </a:ext>
              </a:extLst>
            </p:cNvPr>
            <p:cNvSpPr/>
            <p:nvPr/>
          </p:nvSpPr>
          <p:spPr>
            <a:xfrm>
              <a:off x="7428689" y="5908768"/>
              <a:ext cx="1778995" cy="3475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Discard Changes</a:t>
              </a:r>
              <a:endParaRPr lang="en-DE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BB877BFC-3FB3-4AEF-8F30-8542CA52BD5E}"/>
              </a:ext>
            </a:extLst>
          </p:cNvPr>
          <p:cNvSpPr txBox="1"/>
          <p:nvPr/>
        </p:nvSpPr>
        <p:spPr>
          <a:xfrm>
            <a:off x="3293152" y="1525434"/>
            <a:ext cx="23169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Hide Profile from Public View</a:t>
            </a:r>
            <a:endParaRPr lang="en-DE" sz="14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13EB399-502A-4D60-8304-1DA8CD04B42D}"/>
              </a:ext>
            </a:extLst>
          </p:cNvPr>
          <p:cNvSpPr/>
          <p:nvPr/>
        </p:nvSpPr>
        <p:spPr>
          <a:xfrm>
            <a:off x="6117298" y="1528956"/>
            <a:ext cx="1228691" cy="260970"/>
          </a:xfrm>
          <a:prstGeom prst="roundRect">
            <a:avLst/>
          </a:prstGeom>
          <a:solidFill>
            <a:schemeClr val="bg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2307F4A-CF45-4BDC-8847-B8117979D1B5}"/>
              </a:ext>
            </a:extLst>
          </p:cNvPr>
          <p:cNvSpPr txBox="1"/>
          <p:nvPr/>
        </p:nvSpPr>
        <p:spPr>
          <a:xfrm>
            <a:off x="6100036" y="1522440"/>
            <a:ext cx="7346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chemeClr val="bg2">
                    <a:lumMod val="25000"/>
                  </a:schemeClr>
                </a:solidFill>
              </a:rPr>
              <a:t>Turn off</a:t>
            </a:r>
            <a:endParaRPr lang="en-DE" sz="1100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6158D61B-7359-4F89-A066-F90D953F89F5}"/>
              </a:ext>
            </a:extLst>
          </p:cNvPr>
          <p:cNvSpPr/>
          <p:nvPr/>
        </p:nvSpPr>
        <p:spPr>
          <a:xfrm>
            <a:off x="7581578" y="1528956"/>
            <a:ext cx="1228691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280C3F-4B64-405B-B4E6-94E634E0EB75}"/>
              </a:ext>
            </a:extLst>
          </p:cNvPr>
          <p:cNvSpPr txBox="1"/>
          <p:nvPr/>
        </p:nvSpPr>
        <p:spPr>
          <a:xfrm>
            <a:off x="7569494" y="1525121"/>
            <a:ext cx="71389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chemeClr val="bg2">
                    <a:lumMod val="25000"/>
                  </a:schemeClr>
                </a:solidFill>
              </a:rPr>
              <a:t>Turn on</a:t>
            </a:r>
            <a:endParaRPr lang="en-DE" sz="1100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3C443B5-BD9E-4EB5-A8BA-BE8672EE983E}"/>
              </a:ext>
            </a:extLst>
          </p:cNvPr>
          <p:cNvGrpSpPr/>
          <p:nvPr/>
        </p:nvGrpSpPr>
        <p:grpSpPr>
          <a:xfrm>
            <a:off x="7142837" y="1584187"/>
            <a:ext cx="138112" cy="138113"/>
            <a:chOff x="10431555" y="2187409"/>
            <a:chExt cx="138112" cy="138113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1FFAA88-0297-4B75-BFE4-D62B69AE4894}"/>
                </a:ext>
              </a:extLst>
            </p:cNvPr>
            <p:cNvSpPr/>
            <p:nvPr/>
          </p:nvSpPr>
          <p:spPr>
            <a:xfrm>
              <a:off x="10431555" y="2187409"/>
              <a:ext cx="138112" cy="1381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DE" sz="1200" dirty="0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F758B2AF-B7B8-4EB3-8D5E-0C4F5A899FC1}"/>
                </a:ext>
              </a:extLst>
            </p:cNvPr>
            <p:cNvGrpSpPr/>
            <p:nvPr/>
          </p:nvGrpSpPr>
          <p:grpSpPr>
            <a:xfrm>
              <a:off x="10452097" y="2207145"/>
              <a:ext cx="97028" cy="98639"/>
              <a:chOff x="6487128" y="1996861"/>
              <a:chExt cx="97028" cy="98639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92AF4896-656B-4624-8C8D-525336101086}"/>
                  </a:ext>
                </a:extLst>
              </p:cNvPr>
              <p:cNvCxnSpPr/>
              <p:nvPr/>
            </p:nvCxnSpPr>
            <p:spPr>
              <a:xfrm>
                <a:off x="6487128" y="2000250"/>
                <a:ext cx="97028" cy="952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3395226E-CD9A-4EF9-A71F-883B28CD19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7128" y="1996861"/>
                <a:ext cx="97028" cy="9863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6E951CD5-FDF9-427B-8398-C502B2A2FB43}"/>
              </a:ext>
            </a:extLst>
          </p:cNvPr>
          <p:cNvSpPr/>
          <p:nvPr/>
        </p:nvSpPr>
        <p:spPr>
          <a:xfrm>
            <a:off x="8604314" y="1584188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529CA545-AA49-4078-8894-01ABB60882ED}"/>
              </a:ext>
            </a:extLst>
          </p:cNvPr>
          <p:cNvSpPr/>
          <p:nvPr/>
        </p:nvSpPr>
        <p:spPr>
          <a:xfrm>
            <a:off x="5196023" y="3986121"/>
            <a:ext cx="3697805" cy="25897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Request account data download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FD6718C9-36A5-4F66-92E7-9FD319E933BD}"/>
              </a:ext>
            </a:extLst>
          </p:cNvPr>
          <p:cNvSpPr/>
          <p:nvPr/>
        </p:nvSpPr>
        <p:spPr>
          <a:xfrm>
            <a:off x="5196023" y="4325667"/>
            <a:ext cx="3697805" cy="25897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Request account data deletion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EB255DC-9AAD-41CF-977E-588EDF52243A}"/>
              </a:ext>
            </a:extLst>
          </p:cNvPr>
          <p:cNvSpPr/>
          <p:nvPr/>
        </p:nvSpPr>
        <p:spPr>
          <a:xfrm>
            <a:off x="5198613" y="4646719"/>
            <a:ext cx="3697805" cy="25897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Delete account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E21FC2A2-89C4-49E3-88E2-8925FDD28784}"/>
              </a:ext>
            </a:extLst>
          </p:cNvPr>
          <p:cNvSpPr/>
          <p:nvPr/>
        </p:nvSpPr>
        <p:spPr>
          <a:xfrm>
            <a:off x="5051081" y="3155282"/>
            <a:ext cx="534433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Forgotten Password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FC49F5C4-1919-4B76-A3E8-36271168299E}"/>
              </a:ext>
            </a:extLst>
          </p:cNvPr>
          <p:cNvSpPr/>
          <p:nvPr/>
        </p:nvSpPr>
        <p:spPr>
          <a:xfrm>
            <a:off x="7777124" y="2735387"/>
            <a:ext cx="2618293" cy="3475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***************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9F3F41D8-5E4E-495C-BC58-CDF0E1C8AB27}"/>
              </a:ext>
            </a:extLst>
          </p:cNvPr>
          <p:cNvSpPr/>
          <p:nvPr/>
        </p:nvSpPr>
        <p:spPr>
          <a:xfrm>
            <a:off x="5051082" y="2739529"/>
            <a:ext cx="2618296" cy="347562"/>
          </a:xfrm>
          <a:prstGeom prst="roundRect">
            <a:avLst/>
          </a:prstGeom>
          <a:solidFill>
            <a:schemeClr val="bg1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***************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B69C2B46-867A-44EA-BDFC-B635FBE0F0BF}"/>
              </a:ext>
            </a:extLst>
          </p:cNvPr>
          <p:cNvSpPr/>
          <p:nvPr/>
        </p:nvSpPr>
        <p:spPr>
          <a:xfrm>
            <a:off x="3385211" y="2731282"/>
            <a:ext cx="1399188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Update Password</a:t>
            </a:r>
            <a:endParaRPr lang="en-DE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389CDB53-2BB6-4587-BE87-BB08A031617B}"/>
              </a:ext>
            </a:extLst>
          </p:cNvPr>
          <p:cNvSpPr/>
          <p:nvPr/>
        </p:nvSpPr>
        <p:spPr>
          <a:xfrm>
            <a:off x="5053507" y="2353871"/>
            <a:ext cx="1787196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Password*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BA705B3D-D9CB-47F4-8D03-1C6C7E48155B}"/>
              </a:ext>
            </a:extLst>
          </p:cNvPr>
          <p:cNvSpPr/>
          <p:nvPr/>
        </p:nvSpPr>
        <p:spPr>
          <a:xfrm>
            <a:off x="7777123" y="2391967"/>
            <a:ext cx="1787196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Confirm Password*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7C40AEBE-CEB5-423C-9011-6AF567D8294C}"/>
              </a:ext>
            </a:extLst>
          </p:cNvPr>
          <p:cNvSpPr/>
          <p:nvPr/>
        </p:nvSpPr>
        <p:spPr>
          <a:xfrm>
            <a:off x="3385210" y="3155282"/>
            <a:ext cx="1399188" cy="3475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Save Password</a:t>
            </a:r>
            <a:endParaRPr lang="en-DE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8878030-9BC8-45CD-B51E-62EDD2D6A072}"/>
              </a:ext>
            </a:extLst>
          </p:cNvPr>
          <p:cNvSpPr txBox="1"/>
          <p:nvPr/>
        </p:nvSpPr>
        <p:spPr>
          <a:xfrm>
            <a:off x="192695" y="5036705"/>
            <a:ext cx="17313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My reviews</a:t>
            </a:r>
            <a:endParaRPr lang="en-US" sz="1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E167498-591B-4E4B-BCCC-A78223F1E70D}"/>
              </a:ext>
            </a:extLst>
          </p:cNvPr>
          <p:cNvSpPr txBox="1"/>
          <p:nvPr/>
        </p:nvSpPr>
        <p:spPr>
          <a:xfrm>
            <a:off x="205395" y="5527426"/>
            <a:ext cx="17313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Customer Support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62029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991</Words>
  <Application>Microsoft Office PowerPoint</Application>
  <PresentationFormat>Widescreen</PresentationFormat>
  <Paragraphs>405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Bell MT</vt:lpstr>
      <vt:lpstr>Calibri</vt:lpstr>
      <vt:lpstr>Calibri Light</vt:lpstr>
      <vt:lpstr>Google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Samson</dc:creator>
  <cp:lastModifiedBy>Roger Iskrenov</cp:lastModifiedBy>
  <cp:revision>36</cp:revision>
  <dcterms:created xsi:type="dcterms:W3CDTF">2024-12-03T07:50:03Z</dcterms:created>
  <dcterms:modified xsi:type="dcterms:W3CDTF">2025-01-07T13:47:02Z</dcterms:modified>
</cp:coreProperties>
</file>